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 id="2147483857" r:id="rId2"/>
  </p:sldMasterIdLst>
  <p:notesMasterIdLst>
    <p:notesMasterId r:id="rId40"/>
  </p:notesMasterIdLst>
  <p:handoutMasterIdLst>
    <p:handoutMasterId r:id="rId41"/>
  </p:handoutMasterIdLst>
  <p:sldIdLst>
    <p:sldId id="308" r:id="rId3"/>
    <p:sldId id="387" r:id="rId4"/>
    <p:sldId id="388" r:id="rId5"/>
    <p:sldId id="389" r:id="rId6"/>
    <p:sldId id="324" r:id="rId7"/>
    <p:sldId id="390" r:id="rId8"/>
    <p:sldId id="383" r:id="rId9"/>
    <p:sldId id="414" r:id="rId10"/>
    <p:sldId id="406" r:id="rId11"/>
    <p:sldId id="407" r:id="rId12"/>
    <p:sldId id="408" r:id="rId13"/>
    <p:sldId id="409" r:id="rId14"/>
    <p:sldId id="410" r:id="rId15"/>
    <p:sldId id="411" r:id="rId16"/>
    <p:sldId id="412" r:id="rId17"/>
    <p:sldId id="413" r:id="rId18"/>
    <p:sldId id="398" r:id="rId19"/>
    <p:sldId id="391" r:id="rId20"/>
    <p:sldId id="396" r:id="rId21"/>
    <p:sldId id="399" r:id="rId22"/>
    <p:sldId id="400" r:id="rId23"/>
    <p:sldId id="392" r:id="rId24"/>
    <p:sldId id="402" r:id="rId25"/>
    <p:sldId id="404" r:id="rId26"/>
    <p:sldId id="405" r:id="rId27"/>
    <p:sldId id="415" r:id="rId28"/>
    <p:sldId id="416" r:id="rId29"/>
    <p:sldId id="417" r:id="rId30"/>
    <p:sldId id="393" r:id="rId31"/>
    <p:sldId id="420" r:id="rId32"/>
    <p:sldId id="423" r:id="rId33"/>
    <p:sldId id="394" r:id="rId34"/>
    <p:sldId id="419" r:id="rId35"/>
    <p:sldId id="421" r:id="rId36"/>
    <p:sldId id="395" r:id="rId37"/>
    <p:sldId id="418" r:id="rId38"/>
    <p:sldId id="401" r:id="rId39"/>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26" userDrawn="1">
          <p15:clr>
            <a:srgbClr val="A4A3A4"/>
          </p15:clr>
        </p15:guide>
        <p15:guide id="2" pos="483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lby, Robyn" initials="CR" lastIdx="1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E0000"/>
    <a:srgbClr val="57C8E6"/>
    <a:srgbClr val="3FB0D2"/>
    <a:srgbClr val="9AD9E8"/>
    <a:srgbClr val="4C9AF8"/>
    <a:srgbClr val="3D7AC3"/>
    <a:srgbClr val="83D0CA"/>
    <a:srgbClr val="42C9A8"/>
    <a:srgbClr val="FABFA4"/>
    <a:srgbClr val="3A88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39" autoAdjust="0"/>
    <p:restoredTop sz="84571" autoAdjust="0"/>
  </p:normalViewPr>
  <p:slideViewPr>
    <p:cSldViewPr snapToGrid="0">
      <p:cViewPr varScale="1">
        <p:scale>
          <a:sx n="127" d="100"/>
          <a:sy n="127" d="100"/>
        </p:scale>
        <p:origin x="1032" y="184"/>
      </p:cViewPr>
      <p:guideLst>
        <p:guide orient="horz" pos="3226"/>
        <p:guide pos="4838"/>
      </p:guideLst>
    </p:cSldViewPr>
  </p:slideViewPr>
  <p:outlineViewPr>
    <p:cViewPr>
      <p:scale>
        <a:sx n="33" d="100"/>
        <a:sy n="33" d="100"/>
      </p:scale>
      <p:origin x="0" y="-630"/>
    </p:cViewPr>
  </p:outlineViewPr>
  <p:notesTextViewPr>
    <p:cViewPr>
      <p:scale>
        <a:sx n="1" d="1"/>
        <a:sy n="1" d="1"/>
      </p:scale>
      <p:origin x="0" y="0"/>
    </p:cViewPr>
  </p:notesText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commentAuthors" Target="commentAuthor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3920EA-8CA6-C845-A96E-D6EF6DDB2C68}"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30C8E786-E76F-2A41-9173-1676F2AF2FB0}">
      <dgm:prSet phldrT="[Text]"/>
      <dgm:spPr/>
      <dgm:t>
        <a:bodyPr/>
        <a:lstStyle/>
        <a:p>
          <a:r>
            <a:rPr lang="en-US" dirty="0"/>
            <a:t>High-level programming language</a:t>
          </a:r>
        </a:p>
      </dgm:t>
    </dgm:pt>
    <dgm:pt modelId="{49A6C3A5-2330-BF40-BBDC-3B2FF0FF7E55}" type="parTrans" cxnId="{C5F3CEB2-40A9-5E4F-92C8-A7CDEA99E23F}">
      <dgm:prSet/>
      <dgm:spPr/>
      <dgm:t>
        <a:bodyPr/>
        <a:lstStyle/>
        <a:p>
          <a:endParaRPr lang="en-US"/>
        </a:p>
      </dgm:t>
    </dgm:pt>
    <dgm:pt modelId="{ECD65DB3-9589-E742-8821-A4D0AEE3C79C}" type="sibTrans" cxnId="{C5F3CEB2-40A9-5E4F-92C8-A7CDEA99E23F}">
      <dgm:prSet/>
      <dgm:spPr/>
      <dgm:t>
        <a:bodyPr/>
        <a:lstStyle/>
        <a:p>
          <a:endParaRPr lang="en-US"/>
        </a:p>
      </dgm:t>
    </dgm:pt>
    <dgm:pt modelId="{AF0621C4-13FA-694D-852E-1F842024EE9A}">
      <dgm:prSet phldrT="[Text]" custT="1"/>
      <dgm:spPr/>
      <dgm:t>
        <a:bodyPr/>
        <a:lstStyle/>
        <a:p>
          <a:r>
            <a:rPr lang="en-US" sz="2400" dirty="0" err="1"/>
            <a:t>Blockly</a:t>
          </a:r>
          <a:endParaRPr lang="en-US" sz="2400" dirty="0"/>
        </a:p>
      </dgm:t>
    </dgm:pt>
    <dgm:pt modelId="{D73FCB9A-FC09-D845-95A5-E2D46DAF6F4F}" type="parTrans" cxnId="{EB8DEAD9-9F7F-B54E-9972-B863102162E8}">
      <dgm:prSet/>
      <dgm:spPr/>
      <dgm:t>
        <a:bodyPr/>
        <a:lstStyle/>
        <a:p>
          <a:endParaRPr lang="en-US"/>
        </a:p>
      </dgm:t>
    </dgm:pt>
    <dgm:pt modelId="{B793E16F-7FAD-484D-AD53-0BB8EB8D6DB0}" type="sibTrans" cxnId="{EB8DEAD9-9F7F-B54E-9972-B863102162E8}">
      <dgm:prSet/>
      <dgm:spPr/>
      <dgm:t>
        <a:bodyPr/>
        <a:lstStyle/>
        <a:p>
          <a:endParaRPr lang="en-US"/>
        </a:p>
      </dgm:t>
    </dgm:pt>
    <dgm:pt modelId="{DDA72E63-EA5D-8F4F-8C63-7654CCF796B4}">
      <dgm:prSet phldrT="[Text]" custT="1"/>
      <dgm:spPr/>
      <dgm:t>
        <a:bodyPr/>
        <a:lstStyle/>
        <a:p>
          <a:r>
            <a:rPr lang="en-US" sz="2400" dirty="0"/>
            <a:t>JavaScript</a:t>
          </a:r>
        </a:p>
      </dgm:t>
    </dgm:pt>
    <dgm:pt modelId="{20467296-45D9-D141-ADD1-BF61B285596E}" type="parTrans" cxnId="{825D3D8D-776C-1947-9B35-902B7C398BD1}">
      <dgm:prSet/>
      <dgm:spPr/>
      <dgm:t>
        <a:bodyPr/>
        <a:lstStyle/>
        <a:p>
          <a:endParaRPr lang="en-US"/>
        </a:p>
      </dgm:t>
    </dgm:pt>
    <dgm:pt modelId="{8A6815A8-C0BE-2149-8E54-96B303EC4804}" type="sibTrans" cxnId="{825D3D8D-776C-1947-9B35-902B7C398BD1}">
      <dgm:prSet/>
      <dgm:spPr/>
      <dgm:t>
        <a:bodyPr/>
        <a:lstStyle/>
        <a:p>
          <a:endParaRPr lang="en-US"/>
        </a:p>
      </dgm:t>
    </dgm:pt>
    <dgm:pt modelId="{A79F881D-45C4-C74F-BCCD-0A8308DDDDE9}">
      <dgm:prSet phldrT="[Text]"/>
      <dgm:spPr/>
      <dgm:t>
        <a:bodyPr/>
        <a:lstStyle/>
        <a:p>
          <a:r>
            <a:rPr lang="en-US" dirty="0"/>
            <a:t>Compiler</a:t>
          </a:r>
        </a:p>
      </dgm:t>
    </dgm:pt>
    <dgm:pt modelId="{4C5D4A8B-0BB5-154A-882B-64CFA0ACBDDC}" type="parTrans" cxnId="{2ADD5F21-8444-5A4D-B561-951D54036D95}">
      <dgm:prSet/>
      <dgm:spPr/>
      <dgm:t>
        <a:bodyPr/>
        <a:lstStyle/>
        <a:p>
          <a:endParaRPr lang="en-US"/>
        </a:p>
      </dgm:t>
    </dgm:pt>
    <dgm:pt modelId="{9D88D3F3-1178-9246-A3DB-41D40C760784}" type="sibTrans" cxnId="{2ADD5F21-8444-5A4D-B561-951D54036D95}">
      <dgm:prSet/>
      <dgm:spPr/>
      <dgm:t>
        <a:bodyPr/>
        <a:lstStyle/>
        <a:p>
          <a:endParaRPr lang="en-US"/>
        </a:p>
      </dgm:t>
    </dgm:pt>
    <dgm:pt modelId="{B1FCEB44-00AB-DC45-94F8-EA20675FDAD2}">
      <dgm:prSet phldrT="[Text]" custT="1"/>
      <dgm:spPr/>
      <dgm:t>
        <a:bodyPr/>
        <a:lstStyle/>
        <a:p>
          <a:r>
            <a:rPr lang="en-US" sz="2200" dirty="0" err="1"/>
            <a:t>makecode.microbit.org</a:t>
          </a:r>
          <a:endParaRPr lang="en-US" sz="2200" dirty="0"/>
        </a:p>
      </dgm:t>
    </dgm:pt>
    <dgm:pt modelId="{BE4D8C77-43B9-E54F-99A5-CA6B7F5BCFC9}" type="parTrans" cxnId="{AFF01E03-01FF-1845-9A6F-B6BD5D424411}">
      <dgm:prSet/>
      <dgm:spPr/>
      <dgm:t>
        <a:bodyPr/>
        <a:lstStyle/>
        <a:p>
          <a:endParaRPr lang="en-US"/>
        </a:p>
      </dgm:t>
    </dgm:pt>
    <dgm:pt modelId="{A001382A-590D-E04F-9216-6DEE75D172A7}" type="sibTrans" cxnId="{AFF01E03-01FF-1845-9A6F-B6BD5D424411}">
      <dgm:prSet/>
      <dgm:spPr/>
      <dgm:t>
        <a:bodyPr/>
        <a:lstStyle/>
        <a:p>
          <a:endParaRPr lang="en-US"/>
        </a:p>
      </dgm:t>
    </dgm:pt>
    <dgm:pt modelId="{0B3F01E7-1E56-6745-95B4-774B85F3198E}">
      <dgm:prSet phldrT="[Text]"/>
      <dgm:spPr/>
      <dgm:t>
        <a:bodyPr/>
        <a:lstStyle/>
        <a:p>
          <a:r>
            <a:rPr lang="en-US" dirty="0"/>
            <a:t>Machine Code</a:t>
          </a:r>
        </a:p>
      </dgm:t>
    </dgm:pt>
    <dgm:pt modelId="{59D2CA15-43A2-364A-A1BC-C9561242E75B}" type="parTrans" cxnId="{9C0E4D78-640A-E140-A9EA-A13338722B9A}">
      <dgm:prSet/>
      <dgm:spPr/>
      <dgm:t>
        <a:bodyPr/>
        <a:lstStyle/>
        <a:p>
          <a:endParaRPr lang="en-US"/>
        </a:p>
      </dgm:t>
    </dgm:pt>
    <dgm:pt modelId="{235E2BB7-E37D-DD47-BACB-08964668EEF0}" type="sibTrans" cxnId="{9C0E4D78-640A-E140-A9EA-A13338722B9A}">
      <dgm:prSet/>
      <dgm:spPr/>
      <dgm:t>
        <a:bodyPr/>
        <a:lstStyle/>
        <a:p>
          <a:endParaRPr lang="en-US"/>
        </a:p>
      </dgm:t>
    </dgm:pt>
    <dgm:pt modelId="{6ECC0575-A311-9440-B956-4F2069128C7D}">
      <dgm:prSet phldrT="[Text]" custT="1"/>
      <dgm:spPr/>
      <dgm:t>
        <a:bodyPr/>
        <a:lstStyle/>
        <a:p>
          <a:r>
            <a:rPr lang="en-US" sz="2400" dirty="0"/>
            <a:t>hex</a:t>
          </a:r>
        </a:p>
      </dgm:t>
    </dgm:pt>
    <dgm:pt modelId="{611F6F91-7CAE-3649-B456-D2B3F7123CFF}" type="parTrans" cxnId="{3DE92969-C22E-A145-B193-C09530A78FDF}">
      <dgm:prSet/>
      <dgm:spPr/>
      <dgm:t>
        <a:bodyPr/>
        <a:lstStyle/>
        <a:p>
          <a:endParaRPr lang="en-US"/>
        </a:p>
      </dgm:t>
    </dgm:pt>
    <dgm:pt modelId="{3DB81FF4-D313-9C49-87B5-DD97C1BC1E5F}" type="sibTrans" cxnId="{3DE92969-C22E-A145-B193-C09530A78FDF}">
      <dgm:prSet/>
      <dgm:spPr/>
      <dgm:t>
        <a:bodyPr/>
        <a:lstStyle/>
        <a:p>
          <a:endParaRPr lang="en-US"/>
        </a:p>
      </dgm:t>
    </dgm:pt>
    <dgm:pt modelId="{942E4425-DA19-C746-9A1E-50E0BCDED9BE}" type="pres">
      <dgm:prSet presAssocID="{B13920EA-8CA6-C845-A96E-D6EF6DDB2C68}" presName="linearFlow" presStyleCnt="0">
        <dgm:presLayoutVars>
          <dgm:dir/>
          <dgm:animLvl val="lvl"/>
          <dgm:resizeHandles val="exact"/>
        </dgm:presLayoutVars>
      </dgm:prSet>
      <dgm:spPr/>
    </dgm:pt>
    <dgm:pt modelId="{23CE78BF-2B0A-9C4B-81D6-175FA41CE682}" type="pres">
      <dgm:prSet presAssocID="{30C8E786-E76F-2A41-9173-1676F2AF2FB0}" presName="composite" presStyleCnt="0"/>
      <dgm:spPr/>
    </dgm:pt>
    <dgm:pt modelId="{26E41DFC-4522-FC40-9780-44F7488FA286}" type="pres">
      <dgm:prSet presAssocID="{30C8E786-E76F-2A41-9173-1676F2AF2FB0}" presName="parentText" presStyleLbl="alignNode1" presStyleIdx="0" presStyleCnt="3" custLinFactX="-2645" custLinFactNeighborX="-100000" custLinFactNeighborY="27627">
        <dgm:presLayoutVars>
          <dgm:chMax val="1"/>
          <dgm:bulletEnabled val="1"/>
        </dgm:presLayoutVars>
      </dgm:prSet>
      <dgm:spPr/>
    </dgm:pt>
    <dgm:pt modelId="{44367D7F-A80A-1544-8D69-B4617B50287E}" type="pres">
      <dgm:prSet presAssocID="{30C8E786-E76F-2A41-9173-1676F2AF2FB0}" presName="descendantText" presStyleLbl="alignAcc1" presStyleIdx="0" presStyleCnt="3" custLinFactNeighborY="46761">
        <dgm:presLayoutVars>
          <dgm:bulletEnabled val="1"/>
        </dgm:presLayoutVars>
      </dgm:prSet>
      <dgm:spPr/>
    </dgm:pt>
    <dgm:pt modelId="{D968A4FB-96D9-F14E-B4E7-967D39270457}" type="pres">
      <dgm:prSet presAssocID="{ECD65DB3-9589-E742-8821-A4D0AEE3C79C}" presName="sp" presStyleCnt="0"/>
      <dgm:spPr/>
    </dgm:pt>
    <dgm:pt modelId="{71DC8F28-6397-9041-B7B3-54D623C00D8D}" type="pres">
      <dgm:prSet presAssocID="{A79F881D-45C4-C74F-BCCD-0A8308DDDDE9}" presName="composite" presStyleCnt="0"/>
      <dgm:spPr/>
    </dgm:pt>
    <dgm:pt modelId="{D1B9D1B0-5CCA-1B41-AE60-5E69E0488A46}" type="pres">
      <dgm:prSet presAssocID="{A79F881D-45C4-C74F-BCCD-0A8308DDDDE9}" presName="parentText" presStyleLbl="alignNode1" presStyleIdx="1" presStyleCnt="3" custLinFactNeighborY="14102">
        <dgm:presLayoutVars>
          <dgm:chMax val="1"/>
          <dgm:bulletEnabled val="1"/>
        </dgm:presLayoutVars>
      </dgm:prSet>
      <dgm:spPr/>
    </dgm:pt>
    <dgm:pt modelId="{8B98A954-E199-EB44-881C-057B41A6E413}" type="pres">
      <dgm:prSet presAssocID="{A79F881D-45C4-C74F-BCCD-0A8308DDDDE9}" presName="descendantText" presStyleLbl="alignAcc1" presStyleIdx="1" presStyleCnt="3" custLinFactNeighborY="23980">
        <dgm:presLayoutVars>
          <dgm:bulletEnabled val="1"/>
        </dgm:presLayoutVars>
      </dgm:prSet>
      <dgm:spPr/>
    </dgm:pt>
    <dgm:pt modelId="{BD2BB6DA-895B-434B-B0A4-2FB767ACB012}" type="pres">
      <dgm:prSet presAssocID="{9D88D3F3-1178-9246-A3DB-41D40C760784}" presName="sp" presStyleCnt="0"/>
      <dgm:spPr/>
    </dgm:pt>
    <dgm:pt modelId="{147A3C41-8FAE-2645-AC30-388BF0708727}" type="pres">
      <dgm:prSet presAssocID="{0B3F01E7-1E56-6745-95B4-774B85F3198E}" presName="composite" presStyleCnt="0"/>
      <dgm:spPr/>
    </dgm:pt>
    <dgm:pt modelId="{7E5C9E3F-D5AD-A949-9D3C-026160F1096A}" type="pres">
      <dgm:prSet presAssocID="{0B3F01E7-1E56-6745-95B4-774B85F3198E}" presName="parentText" presStyleLbl="alignNode1" presStyleIdx="2" presStyleCnt="3">
        <dgm:presLayoutVars>
          <dgm:chMax val="1"/>
          <dgm:bulletEnabled val="1"/>
        </dgm:presLayoutVars>
      </dgm:prSet>
      <dgm:spPr/>
    </dgm:pt>
    <dgm:pt modelId="{16A9C8D2-900A-8749-93AB-371C8CFD7DE0}" type="pres">
      <dgm:prSet presAssocID="{0B3F01E7-1E56-6745-95B4-774B85F3198E}" presName="descendantText" presStyleLbl="alignAcc1" presStyleIdx="2" presStyleCnt="3">
        <dgm:presLayoutVars>
          <dgm:bulletEnabled val="1"/>
        </dgm:presLayoutVars>
      </dgm:prSet>
      <dgm:spPr/>
    </dgm:pt>
  </dgm:ptLst>
  <dgm:cxnLst>
    <dgm:cxn modelId="{AFF01E03-01FF-1845-9A6F-B6BD5D424411}" srcId="{A79F881D-45C4-C74F-BCCD-0A8308DDDDE9}" destId="{B1FCEB44-00AB-DC45-94F8-EA20675FDAD2}" srcOrd="0" destOrd="0" parTransId="{BE4D8C77-43B9-E54F-99A5-CA6B7F5BCFC9}" sibTransId="{A001382A-590D-E04F-9216-6DEE75D172A7}"/>
    <dgm:cxn modelId="{9448A204-0498-4442-AFB7-9230E5CE18F4}" type="presOf" srcId="{B1FCEB44-00AB-DC45-94F8-EA20675FDAD2}" destId="{8B98A954-E199-EB44-881C-057B41A6E413}" srcOrd="0" destOrd="0" presId="urn:microsoft.com/office/officeart/2005/8/layout/chevron2"/>
    <dgm:cxn modelId="{2ADD5F21-8444-5A4D-B561-951D54036D95}" srcId="{B13920EA-8CA6-C845-A96E-D6EF6DDB2C68}" destId="{A79F881D-45C4-C74F-BCCD-0A8308DDDDE9}" srcOrd="1" destOrd="0" parTransId="{4C5D4A8B-0BB5-154A-882B-64CFA0ACBDDC}" sibTransId="{9D88D3F3-1178-9246-A3DB-41D40C760784}"/>
    <dgm:cxn modelId="{97C80823-5D45-8642-9D9A-8805D93AF405}" type="presOf" srcId="{0B3F01E7-1E56-6745-95B4-774B85F3198E}" destId="{7E5C9E3F-D5AD-A949-9D3C-026160F1096A}" srcOrd="0" destOrd="0" presId="urn:microsoft.com/office/officeart/2005/8/layout/chevron2"/>
    <dgm:cxn modelId="{F8B09026-7F66-844D-8EC3-111F497DD20A}" type="presOf" srcId="{AF0621C4-13FA-694D-852E-1F842024EE9A}" destId="{44367D7F-A80A-1544-8D69-B4617B50287E}" srcOrd="0" destOrd="0" presId="urn:microsoft.com/office/officeart/2005/8/layout/chevron2"/>
    <dgm:cxn modelId="{7D0B423B-C6D1-244E-BD4E-3F630CADCFBB}" type="presOf" srcId="{6ECC0575-A311-9440-B956-4F2069128C7D}" destId="{16A9C8D2-900A-8749-93AB-371C8CFD7DE0}" srcOrd="0" destOrd="0" presId="urn:microsoft.com/office/officeart/2005/8/layout/chevron2"/>
    <dgm:cxn modelId="{E210344D-BD3B-4C43-99DB-16C0ECB50685}" type="presOf" srcId="{B13920EA-8CA6-C845-A96E-D6EF6DDB2C68}" destId="{942E4425-DA19-C746-9A1E-50E0BCDED9BE}" srcOrd="0" destOrd="0" presId="urn:microsoft.com/office/officeart/2005/8/layout/chevron2"/>
    <dgm:cxn modelId="{3DE92969-C22E-A145-B193-C09530A78FDF}" srcId="{0B3F01E7-1E56-6745-95B4-774B85F3198E}" destId="{6ECC0575-A311-9440-B956-4F2069128C7D}" srcOrd="0" destOrd="0" parTransId="{611F6F91-7CAE-3649-B456-D2B3F7123CFF}" sibTransId="{3DB81FF4-D313-9C49-87B5-DD97C1BC1E5F}"/>
    <dgm:cxn modelId="{9C0E4D78-640A-E140-A9EA-A13338722B9A}" srcId="{B13920EA-8CA6-C845-A96E-D6EF6DDB2C68}" destId="{0B3F01E7-1E56-6745-95B4-774B85F3198E}" srcOrd="2" destOrd="0" parTransId="{59D2CA15-43A2-364A-A1BC-C9561242E75B}" sibTransId="{235E2BB7-E37D-DD47-BACB-08964668EEF0}"/>
    <dgm:cxn modelId="{825D3D8D-776C-1947-9B35-902B7C398BD1}" srcId="{30C8E786-E76F-2A41-9173-1676F2AF2FB0}" destId="{DDA72E63-EA5D-8F4F-8C63-7654CCF796B4}" srcOrd="1" destOrd="0" parTransId="{20467296-45D9-D141-ADD1-BF61B285596E}" sibTransId="{8A6815A8-C0BE-2149-8E54-96B303EC4804}"/>
    <dgm:cxn modelId="{C5F3CEB2-40A9-5E4F-92C8-A7CDEA99E23F}" srcId="{B13920EA-8CA6-C845-A96E-D6EF6DDB2C68}" destId="{30C8E786-E76F-2A41-9173-1676F2AF2FB0}" srcOrd="0" destOrd="0" parTransId="{49A6C3A5-2330-BF40-BBDC-3B2FF0FF7E55}" sibTransId="{ECD65DB3-9589-E742-8821-A4D0AEE3C79C}"/>
    <dgm:cxn modelId="{E14B03BC-92C9-4848-BF78-8CA00BF18F71}" type="presOf" srcId="{30C8E786-E76F-2A41-9173-1676F2AF2FB0}" destId="{26E41DFC-4522-FC40-9780-44F7488FA286}" srcOrd="0" destOrd="0" presId="urn:microsoft.com/office/officeart/2005/8/layout/chevron2"/>
    <dgm:cxn modelId="{B7BE65D1-76FC-CB4F-9879-FB5096E43C9F}" type="presOf" srcId="{DDA72E63-EA5D-8F4F-8C63-7654CCF796B4}" destId="{44367D7F-A80A-1544-8D69-B4617B50287E}" srcOrd="0" destOrd="1" presId="urn:microsoft.com/office/officeart/2005/8/layout/chevron2"/>
    <dgm:cxn modelId="{EB8DEAD9-9F7F-B54E-9972-B863102162E8}" srcId="{30C8E786-E76F-2A41-9173-1676F2AF2FB0}" destId="{AF0621C4-13FA-694D-852E-1F842024EE9A}" srcOrd="0" destOrd="0" parTransId="{D73FCB9A-FC09-D845-95A5-E2D46DAF6F4F}" sibTransId="{B793E16F-7FAD-484D-AD53-0BB8EB8D6DB0}"/>
    <dgm:cxn modelId="{737A90FB-8C10-9445-B37B-55958BF1B9EE}" type="presOf" srcId="{A79F881D-45C4-C74F-BCCD-0A8308DDDDE9}" destId="{D1B9D1B0-5CCA-1B41-AE60-5E69E0488A46}" srcOrd="0" destOrd="0" presId="urn:microsoft.com/office/officeart/2005/8/layout/chevron2"/>
    <dgm:cxn modelId="{05288EC9-7447-0D40-BF2D-534E82F34526}" type="presParOf" srcId="{942E4425-DA19-C746-9A1E-50E0BCDED9BE}" destId="{23CE78BF-2B0A-9C4B-81D6-175FA41CE682}" srcOrd="0" destOrd="0" presId="urn:microsoft.com/office/officeart/2005/8/layout/chevron2"/>
    <dgm:cxn modelId="{A08F07CF-ED54-5A47-980E-52ECB5DC247E}" type="presParOf" srcId="{23CE78BF-2B0A-9C4B-81D6-175FA41CE682}" destId="{26E41DFC-4522-FC40-9780-44F7488FA286}" srcOrd="0" destOrd="0" presId="urn:microsoft.com/office/officeart/2005/8/layout/chevron2"/>
    <dgm:cxn modelId="{D1217E36-67C2-7D48-9872-7CBC35214EC6}" type="presParOf" srcId="{23CE78BF-2B0A-9C4B-81D6-175FA41CE682}" destId="{44367D7F-A80A-1544-8D69-B4617B50287E}" srcOrd="1" destOrd="0" presId="urn:microsoft.com/office/officeart/2005/8/layout/chevron2"/>
    <dgm:cxn modelId="{A0E7AE20-6334-774B-AAC2-CFB78B070D89}" type="presParOf" srcId="{942E4425-DA19-C746-9A1E-50E0BCDED9BE}" destId="{D968A4FB-96D9-F14E-B4E7-967D39270457}" srcOrd="1" destOrd="0" presId="urn:microsoft.com/office/officeart/2005/8/layout/chevron2"/>
    <dgm:cxn modelId="{142EF56F-02EB-D640-919D-456C6C93C7CD}" type="presParOf" srcId="{942E4425-DA19-C746-9A1E-50E0BCDED9BE}" destId="{71DC8F28-6397-9041-B7B3-54D623C00D8D}" srcOrd="2" destOrd="0" presId="urn:microsoft.com/office/officeart/2005/8/layout/chevron2"/>
    <dgm:cxn modelId="{E3A26194-2CB4-D344-BA16-685B29109B59}" type="presParOf" srcId="{71DC8F28-6397-9041-B7B3-54D623C00D8D}" destId="{D1B9D1B0-5CCA-1B41-AE60-5E69E0488A46}" srcOrd="0" destOrd="0" presId="urn:microsoft.com/office/officeart/2005/8/layout/chevron2"/>
    <dgm:cxn modelId="{E085C430-1226-2F4C-9E70-2D9D634EEBAF}" type="presParOf" srcId="{71DC8F28-6397-9041-B7B3-54D623C00D8D}" destId="{8B98A954-E199-EB44-881C-057B41A6E413}" srcOrd="1" destOrd="0" presId="urn:microsoft.com/office/officeart/2005/8/layout/chevron2"/>
    <dgm:cxn modelId="{F9D3C68F-7675-F941-BC0D-21BA2DAEF33B}" type="presParOf" srcId="{942E4425-DA19-C746-9A1E-50E0BCDED9BE}" destId="{BD2BB6DA-895B-434B-B0A4-2FB767ACB012}" srcOrd="3" destOrd="0" presId="urn:microsoft.com/office/officeart/2005/8/layout/chevron2"/>
    <dgm:cxn modelId="{417CACE3-0994-4B43-AE20-34E56AE6EF23}" type="presParOf" srcId="{942E4425-DA19-C746-9A1E-50E0BCDED9BE}" destId="{147A3C41-8FAE-2645-AC30-388BF0708727}" srcOrd="4" destOrd="0" presId="urn:microsoft.com/office/officeart/2005/8/layout/chevron2"/>
    <dgm:cxn modelId="{455CB3A8-1AD3-7040-8CEA-EAA98A76421B}" type="presParOf" srcId="{147A3C41-8FAE-2645-AC30-388BF0708727}" destId="{7E5C9E3F-D5AD-A949-9D3C-026160F1096A}" srcOrd="0" destOrd="0" presId="urn:microsoft.com/office/officeart/2005/8/layout/chevron2"/>
    <dgm:cxn modelId="{62832FD3-6B95-2440-937E-FA637C8E9AE0}" type="presParOf" srcId="{147A3C41-8FAE-2645-AC30-388BF0708727}" destId="{16A9C8D2-900A-8749-93AB-371C8CFD7DE0}" srcOrd="1" destOrd="0" presId="urn:microsoft.com/office/officeart/2005/8/layout/chevron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E41DFC-4522-FC40-9780-44F7488FA286}">
      <dsp:nvSpPr>
        <dsp:cNvPr id="0" name=""/>
        <dsp:cNvSpPr/>
      </dsp:nvSpPr>
      <dsp:spPr>
        <a:xfrm rot="5400000">
          <a:off x="-315842" y="899587"/>
          <a:ext cx="2105619" cy="1473933"/>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High-level programming language</a:t>
          </a:r>
        </a:p>
      </dsp:txBody>
      <dsp:txXfrm rot="-5400000">
        <a:off x="2" y="1320711"/>
        <a:ext cx="1473933" cy="631686"/>
      </dsp:txXfrm>
    </dsp:sp>
    <dsp:sp modelId="{44367D7F-A80A-1544-8D69-B4617B50287E}">
      <dsp:nvSpPr>
        <dsp:cNvPr id="0" name=""/>
        <dsp:cNvSpPr/>
      </dsp:nvSpPr>
      <dsp:spPr>
        <a:xfrm rot="5400000">
          <a:off x="2338639" y="-222685"/>
          <a:ext cx="1368652" cy="309806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err="1"/>
            <a:t>Blockly</a:t>
          </a:r>
          <a:endParaRPr lang="en-US" sz="2400" kern="1200" dirty="0"/>
        </a:p>
        <a:p>
          <a:pPr marL="228600" lvl="1" indent="-228600" algn="l" defTabSz="1066800">
            <a:lnSpc>
              <a:spcPct val="90000"/>
            </a:lnSpc>
            <a:spcBef>
              <a:spcPct val="0"/>
            </a:spcBef>
            <a:spcAft>
              <a:spcPct val="15000"/>
            </a:spcAft>
            <a:buChar char="•"/>
          </a:pPr>
          <a:r>
            <a:rPr lang="en-US" sz="2400" kern="1200" dirty="0"/>
            <a:t>JavaScript</a:t>
          </a:r>
        </a:p>
      </dsp:txBody>
      <dsp:txXfrm rot="-5400000">
        <a:off x="1473933" y="708833"/>
        <a:ext cx="3031253" cy="1235028"/>
      </dsp:txXfrm>
    </dsp:sp>
    <dsp:sp modelId="{D1B9D1B0-5CCA-1B41-AE60-5E69E0488A46}">
      <dsp:nvSpPr>
        <dsp:cNvPr id="0" name=""/>
        <dsp:cNvSpPr/>
      </dsp:nvSpPr>
      <dsp:spPr>
        <a:xfrm rot="5400000">
          <a:off x="-315842" y="2514834"/>
          <a:ext cx="2105619" cy="1473933"/>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Compiler</a:t>
          </a:r>
        </a:p>
      </dsp:txBody>
      <dsp:txXfrm rot="-5400000">
        <a:off x="2" y="2935958"/>
        <a:ext cx="1473933" cy="631686"/>
      </dsp:txXfrm>
    </dsp:sp>
    <dsp:sp modelId="{8B98A954-E199-EB44-881C-057B41A6E413}">
      <dsp:nvSpPr>
        <dsp:cNvPr id="0" name=""/>
        <dsp:cNvSpPr/>
      </dsp:nvSpPr>
      <dsp:spPr>
        <a:xfrm rot="5400000">
          <a:off x="2338639" y="1365553"/>
          <a:ext cx="1368652" cy="309806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US" sz="2200" kern="1200" dirty="0" err="1"/>
            <a:t>makecode.microbit.org</a:t>
          </a:r>
          <a:endParaRPr lang="en-US" sz="2200" kern="1200" dirty="0"/>
        </a:p>
      </dsp:txBody>
      <dsp:txXfrm rot="-5400000">
        <a:off x="1473933" y="2297071"/>
        <a:ext cx="3031253" cy="1235028"/>
      </dsp:txXfrm>
    </dsp:sp>
    <dsp:sp modelId="{7E5C9E3F-D5AD-A949-9D3C-026160F1096A}">
      <dsp:nvSpPr>
        <dsp:cNvPr id="0" name=""/>
        <dsp:cNvSpPr/>
      </dsp:nvSpPr>
      <dsp:spPr>
        <a:xfrm rot="5400000">
          <a:off x="-315842" y="4117931"/>
          <a:ext cx="2105619" cy="1473933"/>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Machine Code</a:t>
          </a:r>
        </a:p>
      </dsp:txBody>
      <dsp:txXfrm rot="-5400000">
        <a:off x="2" y="4539055"/>
        <a:ext cx="1473933" cy="631686"/>
      </dsp:txXfrm>
    </dsp:sp>
    <dsp:sp modelId="{16A9C8D2-900A-8749-93AB-371C8CFD7DE0}">
      <dsp:nvSpPr>
        <dsp:cNvPr id="0" name=""/>
        <dsp:cNvSpPr/>
      </dsp:nvSpPr>
      <dsp:spPr>
        <a:xfrm rot="5400000">
          <a:off x="2338639" y="2937382"/>
          <a:ext cx="1368652" cy="309806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hex</a:t>
          </a:r>
        </a:p>
      </dsp:txBody>
      <dsp:txXfrm rot="-5400000">
        <a:off x="1473933" y="3868900"/>
        <a:ext cx="3031253" cy="1235028"/>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3D3551B-4342-4390-915E-8C9F8CBF86F2}" type="datetimeFigureOut">
              <a:rPr lang="ru-RU" smtClean="0"/>
              <a:t>01.05.2019</a:t>
            </a:fld>
            <a:endParaRPr lang="ru-RU" dirty="0"/>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B1B4F76-9B05-4F12-BC35-5F054D4AB2B2}" type="slidenum">
              <a:rPr lang="ru-RU" smtClean="0"/>
              <a:t>‹#›</a:t>
            </a:fld>
            <a:endParaRPr lang="ru-RU" dirty="0"/>
          </a:p>
        </p:txBody>
      </p:sp>
    </p:spTree>
    <p:extLst>
      <p:ext uri="{BB962C8B-B14F-4D97-AF65-F5344CB8AC3E}">
        <p14:creationId xmlns:p14="http://schemas.microsoft.com/office/powerpoint/2010/main" val="3758440174"/>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png>
</file>

<file path=ppt/media/image13.tiff>
</file>

<file path=ppt/media/image14.tiff>
</file>

<file path=ppt/media/image15.tiff>
</file>

<file path=ppt/media/image16.tiff>
</file>

<file path=ppt/media/image17.tiff>
</file>

<file path=ppt/media/image18.png>
</file>

<file path=ppt/media/image19.png>
</file>

<file path=ppt/media/image2.png>
</file>

<file path=ppt/media/image20.gif>
</file>

<file path=ppt/media/image21.png>
</file>

<file path=ppt/media/image22.png>
</file>

<file path=ppt/media/image23.png>
</file>

<file path=ppt/media/image24.png>
</file>

<file path=ppt/media/image3.png>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1DF2CA-16AC-4A6F-BA76-83467214A317}" type="datetimeFigureOut">
              <a:rPr lang="ru-RU" smtClean="0"/>
              <a:t>01.05.2019</a:t>
            </a:fld>
            <a:endParaRPr lang="ru-RU" dirty="0"/>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284C95-AC36-47D7-BA46-D13F2CF6C509}" type="slidenum">
              <a:rPr lang="ru-RU" smtClean="0"/>
              <a:t>‹#›</a:t>
            </a:fld>
            <a:endParaRPr lang="ru-RU" dirty="0"/>
          </a:p>
        </p:txBody>
      </p:sp>
    </p:spTree>
    <p:extLst>
      <p:ext uri="{BB962C8B-B14F-4D97-AF65-F5344CB8AC3E}">
        <p14:creationId xmlns:p14="http://schemas.microsoft.com/office/powerpoint/2010/main" val="3590347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microbit.org/guide/features/"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1</a:t>
            </a:fld>
            <a:endParaRPr lang="ru-RU" dirty="0"/>
          </a:p>
        </p:txBody>
      </p:sp>
    </p:spTree>
    <p:extLst>
      <p:ext uri="{BB962C8B-B14F-4D97-AF65-F5344CB8AC3E}">
        <p14:creationId xmlns:p14="http://schemas.microsoft.com/office/powerpoint/2010/main" val="2997959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11</a:t>
            </a:fld>
            <a:endParaRPr lang="ru-RU" dirty="0"/>
          </a:p>
        </p:txBody>
      </p:sp>
    </p:spTree>
    <p:extLst>
      <p:ext uri="{BB962C8B-B14F-4D97-AF65-F5344CB8AC3E}">
        <p14:creationId xmlns:p14="http://schemas.microsoft.com/office/powerpoint/2010/main" val="16557142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small self-contained computer</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Use the </a:t>
            </a:r>
            <a:r>
              <a:rPr lang="en-US" sz="1200" b="0" i="0" u="none" strike="noStrike" kern="1200" dirty="0">
                <a:solidFill>
                  <a:schemeClr val="tx1"/>
                </a:solidFill>
                <a:effectLst/>
                <a:latin typeface="+mn-lt"/>
                <a:ea typeface="+mn-ea"/>
                <a:cs typeface="+mn-cs"/>
                <a:hlinkClick r:id="rId3"/>
              </a:rPr>
              <a:t>features page on the microbit website</a:t>
            </a:r>
            <a:r>
              <a:rPr lang="en-US" sz="1200" b="0" i="0" kern="1200" dirty="0">
                <a:solidFill>
                  <a:schemeClr val="tx1"/>
                </a:solidFill>
                <a:effectLst/>
                <a:latin typeface="+mn-lt"/>
                <a:ea typeface="+mn-ea"/>
                <a:cs typeface="+mn-cs"/>
              </a:rPr>
              <a:t> as a visual aid</a:t>
            </a:r>
          </a:p>
          <a:p>
            <a:r>
              <a:rPr lang="en-US" sz="1200" b="0" i="0" kern="1200" dirty="0">
                <a:solidFill>
                  <a:schemeClr val="tx1"/>
                </a:solidFill>
                <a:effectLst/>
                <a:latin typeface="+mn-lt"/>
                <a:ea typeface="+mn-ea"/>
                <a:cs typeface="+mn-cs"/>
              </a:rPr>
              <a:t>Can you find the Processor?</a:t>
            </a:r>
          </a:p>
          <a:p>
            <a:r>
              <a:rPr lang="en-US" sz="1200" b="0" i="0" kern="1200" dirty="0">
                <a:solidFill>
                  <a:schemeClr val="tx1"/>
                </a:solidFill>
                <a:effectLst/>
                <a:latin typeface="+mn-lt"/>
                <a:ea typeface="+mn-ea"/>
                <a:cs typeface="+mn-cs"/>
              </a:rPr>
              <a:t>How much memory does the </a:t>
            </a:r>
            <a:r>
              <a:rPr lang="en-US" sz="1200" b="0" i="0" kern="1200" dirty="0" err="1">
                <a:solidFill>
                  <a:schemeClr val="tx1"/>
                </a:solidFill>
                <a:effectLst/>
                <a:latin typeface="+mn-lt"/>
                <a:ea typeface="+mn-ea"/>
                <a:cs typeface="+mn-cs"/>
              </a:rPr>
              <a:t>micro:bit</a:t>
            </a:r>
            <a:r>
              <a:rPr lang="en-US" sz="1200" b="0" i="0" kern="1200" dirty="0">
                <a:solidFill>
                  <a:schemeClr val="tx1"/>
                </a:solidFill>
                <a:effectLst/>
                <a:latin typeface="+mn-lt"/>
                <a:ea typeface="+mn-ea"/>
                <a:cs typeface="+mn-cs"/>
              </a:rPr>
              <a:t> have? 16K, which is smaller than many files on your computer!</a:t>
            </a:r>
          </a:p>
          <a:p>
            <a:r>
              <a:rPr lang="en-US" sz="1200" b="0" i="0" kern="1200" dirty="0">
                <a:solidFill>
                  <a:schemeClr val="tx1"/>
                </a:solidFill>
                <a:effectLst/>
                <a:latin typeface="+mn-lt"/>
                <a:ea typeface="+mn-ea"/>
                <a:cs typeface="+mn-cs"/>
              </a:rPr>
              <a:t>Can you locate the following Inputs? Buttons (on board), Pins (at base), Accelerometer / </a:t>
            </a:r>
            <a:r>
              <a:rPr lang="en-US" sz="1200" b="0" i="0" kern="1200" dirty="0" err="1">
                <a:solidFill>
                  <a:schemeClr val="tx1"/>
                </a:solidFill>
                <a:effectLst/>
                <a:latin typeface="+mn-lt"/>
                <a:ea typeface="+mn-ea"/>
                <a:cs typeface="+mn-cs"/>
              </a:rPr>
              <a:t>Compass.Note</a:t>
            </a:r>
            <a:r>
              <a:rPr lang="en-US" sz="1200" b="0" i="0" kern="1200" dirty="0">
                <a:solidFill>
                  <a:schemeClr val="tx1"/>
                </a:solidFill>
                <a:effectLst/>
                <a:latin typeface="+mn-lt"/>
                <a:ea typeface="+mn-ea"/>
                <a:cs typeface="+mn-cs"/>
              </a:rPr>
              <a:t>: Though not pictured, the Light Sensor is located on the LED lights</a:t>
            </a:r>
          </a:p>
          <a:p>
            <a:r>
              <a:rPr lang="en-US" sz="1200" b="0" i="0" kern="1200" dirty="0">
                <a:solidFill>
                  <a:schemeClr val="tx1"/>
                </a:solidFill>
                <a:effectLst/>
                <a:latin typeface="+mn-lt"/>
                <a:ea typeface="+mn-ea"/>
                <a:cs typeface="+mn-cs"/>
              </a:rPr>
              <a:t>Where are the Outputs? LED lights, Pins</a:t>
            </a:r>
          </a:p>
          <a:p>
            <a:r>
              <a:rPr lang="en-US" sz="1200" b="0" i="0" kern="1200" dirty="0">
                <a:solidFill>
                  <a:schemeClr val="tx1"/>
                </a:solidFill>
                <a:effectLst/>
                <a:latin typeface="+mn-lt"/>
                <a:ea typeface="+mn-ea"/>
                <a:cs typeface="+mn-cs"/>
              </a:rPr>
              <a:t>All computers need electricity to power them. There are 3 ways to power your </a:t>
            </a:r>
            <a:r>
              <a:rPr lang="en-US" sz="1200" b="0" i="0" kern="1200" dirty="0" err="1">
                <a:solidFill>
                  <a:schemeClr val="tx1"/>
                </a:solidFill>
                <a:effectLst/>
                <a:latin typeface="+mn-lt"/>
                <a:ea typeface="+mn-ea"/>
                <a:cs typeface="+mn-cs"/>
              </a:rPr>
              <a:t>micro:bit</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Through the USB port at the top</a:t>
            </a:r>
          </a:p>
          <a:p>
            <a:r>
              <a:rPr lang="en-US" sz="1200" b="0" i="0" kern="1200" dirty="0">
                <a:solidFill>
                  <a:schemeClr val="tx1"/>
                </a:solidFill>
                <a:effectLst/>
                <a:latin typeface="+mn-lt"/>
                <a:ea typeface="+mn-ea"/>
                <a:cs typeface="+mn-cs"/>
              </a:rPr>
              <a:t>By connecting a battery pack to the battery connector</a:t>
            </a:r>
          </a:p>
          <a:p>
            <a:r>
              <a:rPr lang="en-US" sz="1200" b="0" i="0" kern="1200" dirty="0">
                <a:solidFill>
                  <a:schemeClr val="tx1"/>
                </a:solidFill>
                <a:effectLst/>
                <a:latin typeface="+mn-lt"/>
                <a:ea typeface="+mn-ea"/>
                <a:cs typeface="+mn-cs"/>
              </a:rPr>
              <a:t>Through the 3V Pin at the bottom (not the recommended way to power your </a:t>
            </a:r>
            <a:r>
              <a:rPr lang="en-US" sz="1200" b="0" i="0" kern="1200" dirty="0" err="1">
                <a:solidFill>
                  <a:schemeClr val="tx1"/>
                </a:solidFill>
                <a:effectLst/>
                <a:latin typeface="+mn-lt"/>
                <a:ea typeface="+mn-ea"/>
                <a:cs typeface="+mn-cs"/>
              </a:rPr>
              <a:t>micro:bit</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On the top left corner you may notice that your </a:t>
            </a:r>
            <a:r>
              <a:rPr lang="en-US" sz="1200" b="0" i="0" kern="1200" dirty="0" err="1">
                <a:solidFill>
                  <a:schemeClr val="tx1"/>
                </a:solidFill>
                <a:effectLst/>
                <a:latin typeface="+mn-lt"/>
                <a:ea typeface="+mn-ea"/>
                <a:cs typeface="+mn-cs"/>
              </a:rPr>
              <a:t>micro:bit</a:t>
            </a:r>
            <a:r>
              <a:rPr lang="en-US" sz="1200" b="0" i="0" kern="1200" dirty="0">
                <a:solidFill>
                  <a:schemeClr val="tx1"/>
                </a:solidFill>
                <a:effectLst/>
                <a:latin typeface="+mn-lt"/>
                <a:ea typeface="+mn-ea"/>
                <a:cs typeface="+mn-cs"/>
              </a:rPr>
              <a:t> has a Bluetooth antenna. This means your </a:t>
            </a:r>
            <a:r>
              <a:rPr lang="en-US" sz="1200" b="0" i="0" kern="1200" dirty="0" err="1">
                <a:solidFill>
                  <a:schemeClr val="tx1"/>
                </a:solidFill>
                <a:effectLst/>
                <a:latin typeface="+mn-lt"/>
                <a:ea typeface="+mn-ea"/>
                <a:cs typeface="+mn-cs"/>
              </a:rPr>
              <a:t>micro:bit</a:t>
            </a:r>
            <a:r>
              <a:rPr lang="en-US" sz="1200" b="0" i="0" kern="1200" dirty="0">
                <a:solidFill>
                  <a:schemeClr val="tx1"/>
                </a:solidFill>
                <a:effectLst/>
                <a:latin typeface="+mn-lt"/>
                <a:ea typeface="+mn-ea"/>
                <a:cs typeface="+mn-cs"/>
              </a:rPr>
              <a:t> can communicate and send information to other </a:t>
            </a:r>
            <a:r>
              <a:rPr lang="en-US" sz="1200" b="0" i="0" kern="1200" dirty="0" err="1">
                <a:solidFill>
                  <a:schemeClr val="tx1"/>
                </a:solidFill>
                <a:effectLst/>
                <a:latin typeface="+mn-lt"/>
                <a:ea typeface="+mn-ea"/>
                <a:cs typeface="+mn-cs"/>
              </a:rPr>
              <a:t>micro:bits</a:t>
            </a:r>
            <a:r>
              <a:rPr lang="en-US" sz="1200" b="0" i="0" kern="1200" dirty="0">
                <a:solidFill>
                  <a:schemeClr val="tx1"/>
                </a:solidFill>
                <a:effectLst/>
                <a:latin typeface="+mn-lt"/>
                <a:ea typeface="+mn-ea"/>
                <a:cs typeface="+mn-cs"/>
              </a:rPr>
              <a:t>. We will learn more about this feature in the Radio Lesson.</a:t>
            </a:r>
          </a:p>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12</a:t>
            </a:fld>
            <a:endParaRPr lang="ru-RU" dirty="0"/>
          </a:p>
        </p:txBody>
      </p:sp>
    </p:spTree>
    <p:extLst>
      <p:ext uri="{BB962C8B-B14F-4D97-AF65-F5344CB8AC3E}">
        <p14:creationId xmlns:p14="http://schemas.microsoft.com/office/powerpoint/2010/main" val="9909278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13</a:t>
            </a:fld>
            <a:endParaRPr lang="ru-RU" dirty="0"/>
          </a:p>
        </p:txBody>
      </p:sp>
    </p:spTree>
    <p:extLst>
      <p:ext uri="{BB962C8B-B14F-4D97-AF65-F5344CB8AC3E}">
        <p14:creationId xmlns:p14="http://schemas.microsoft.com/office/powerpoint/2010/main" val="23128068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Solving a problem by </a:t>
            </a:r>
          </a:p>
        </p:txBody>
      </p:sp>
      <p:sp>
        <p:nvSpPr>
          <p:cNvPr id="4" name="Slide Number Placeholder 3"/>
          <p:cNvSpPr>
            <a:spLocks noGrp="1"/>
          </p:cNvSpPr>
          <p:nvPr>
            <p:ph type="sldNum" sz="quarter" idx="10"/>
          </p:nvPr>
        </p:nvSpPr>
        <p:spPr/>
        <p:txBody>
          <a:bodyPr/>
          <a:lstStyle/>
          <a:p>
            <a:fld id="{5E284C95-AC36-47D7-BA46-D13F2CF6C509}" type="slidenum">
              <a:rPr lang="ru-RU" smtClean="0"/>
              <a:t>14</a:t>
            </a:fld>
            <a:endParaRPr lang="ru-RU" dirty="0"/>
          </a:p>
        </p:txBody>
      </p:sp>
    </p:spTree>
    <p:extLst>
      <p:ext uri="{BB962C8B-B14F-4D97-AF65-F5344CB8AC3E}">
        <p14:creationId xmlns:p14="http://schemas.microsoft.com/office/powerpoint/2010/main" val="5927384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16</a:t>
            </a:fld>
            <a:endParaRPr lang="ru-RU" dirty="0"/>
          </a:p>
        </p:txBody>
      </p:sp>
    </p:spTree>
    <p:extLst>
      <p:ext uri="{BB962C8B-B14F-4D97-AF65-F5344CB8AC3E}">
        <p14:creationId xmlns:p14="http://schemas.microsoft.com/office/powerpoint/2010/main" val="9633050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17</a:t>
            </a:fld>
            <a:endParaRPr lang="ru-RU" dirty="0"/>
          </a:p>
        </p:txBody>
      </p:sp>
    </p:spTree>
    <p:extLst>
      <p:ext uri="{BB962C8B-B14F-4D97-AF65-F5344CB8AC3E}">
        <p14:creationId xmlns:p14="http://schemas.microsoft.com/office/powerpoint/2010/main" val="8588696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19</a:t>
            </a:fld>
            <a:endParaRPr lang="ru-RU" dirty="0"/>
          </a:p>
        </p:txBody>
      </p:sp>
    </p:spTree>
    <p:extLst>
      <p:ext uri="{BB962C8B-B14F-4D97-AF65-F5344CB8AC3E}">
        <p14:creationId xmlns:p14="http://schemas.microsoft.com/office/powerpoint/2010/main" val="1216610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20</a:t>
            </a:fld>
            <a:endParaRPr lang="ru-RU" dirty="0"/>
          </a:p>
        </p:txBody>
      </p:sp>
    </p:spTree>
    <p:extLst>
      <p:ext uri="{BB962C8B-B14F-4D97-AF65-F5344CB8AC3E}">
        <p14:creationId xmlns:p14="http://schemas.microsoft.com/office/powerpoint/2010/main" val="19774332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21</a:t>
            </a:fld>
            <a:endParaRPr lang="ru-RU" dirty="0"/>
          </a:p>
        </p:txBody>
      </p:sp>
    </p:spTree>
    <p:extLst>
      <p:ext uri="{BB962C8B-B14F-4D97-AF65-F5344CB8AC3E}">
        <p14:creationId xmlns:p14="http://schemas.microsoft.com/office/powerpoint/2010/main" val="27322100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23</a:t>
            </a:fld>
            <a:endParaRPr lang="ru-RU" dirty="0"/>
          </a:p>
        </p:txBody>
      </p:sp>
    </p:spTree>
    <p:extLst>
      <p:ext uri="{BB962C8B-B14F-4D97-AF65-F5344CB8AC3E}">
        <p14:creationId xmlns:p14="http://schemas.microsoft.com/office/powerpoint/2010/main" val="30559842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2</a:t>
            </a:fld>
            <a:endParaRPr lang="ru-RU" dirty="0"/>
          </a:p>
        </p:txBody>
      </p:sp>
    </p:spTree>
    <p:extLst>
      <p:ext uri="{BB962C8B-B14F-4D97-AF65-F5344CB8AC3E}">
        <p14:creationId xmlns:p14="http://schemas.microsoft.com/office/powerpoint/2010/main" val="17535668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24</a:t>
            </a:fld>
            <a:endParaRPr lang="ru-RU" dirty="0"/>
          </a:p>
        </p:txBody>
      </p:sp>
    </p:spTree>
    <p:extLst>
      <p:ext uri="{BB962C8B-B14F-4D97-AF65-F5344CB8AC3E}">
        <p14:creationId xmlns:p14="http://schemas.microsoft.com/office/powerpoint/2010/main" val="42818494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25</a:t>
            </a:fld>
            <a:endParaRPr lang="ru-RU" dirty="0"/>
          </a:p>
        </p:txBody>
      </p:sp>
    </p:spTree>
    <p:extLst>
      <p:ext uri="{BB962C8B-B14F-4D97-AF65-F5344CB8AC3E}">
        <p14:creationId xmlns:p14="http://schemas.microsoft.com/office/powerpoint/2010/main" val="1596055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26</a:t>
            </a:fld>
            <a:endParaRPr lang="ru-RU" dirty="0"/>
          </a:p>
        </p:txBody>
      </p:sp>
    </p:spTree>
    <p:extLst>
      <p:ext uri="{BB962C8B-B14F-4D97-AF65-F5344CB8AC3E}">
        <p14:creationId xmlns:p14="http://schemas.microsoft.com/office/powerpoint/2010/main" val="25239611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27</a:t>
            </a:fld>
            <a:endParaRPr lang="ru-RU" dirty="0"/>
          </a:p>
        </p:txBody>
      </p:sp>
    </p:spTree>
    <p:extLst>
      <p:ext uri="{BB962C8B-B14F-4D97-AF65-F5344CB8AC3E}">
        <p14:creationId xmlns:p14="http://schemas.microsoft.com/office/powerpoint/2010/main" val="36249643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28</a:t>
            </a:fld>
            <a:endParaRPr lang="ru-RU" dirty="0"/>
          </a:p>
        </p:txBody>
      </p:sp>
    </p:spTree>
    <p:extLst>
      <p:ext uri="{BB962C8B-B14F-4D97-AF65-F5344CB8AC3E}">
        <p14:creationId xmlns:p14="http://schemas.microsoft.com/office/powerpoint/2010/main" val="56592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30</a:t>
            </a:fld>
            <a:endParaRPr lang="ru-RU" dirty="0"/>
          </a:p>
        </p:txBody>
      </p:sp>
    </p:spTree>
    <p:extLst>
      <p:ext uri="{BB962C8B-B14F-4D97-AF65-F5344CB8AC3E}">
        <p14:creationId xmlns:p14="http://schemas.microsoft.com/office/powerpoint/2010/main" val="2437275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31</a:t>
            </a:fld>
            <a:endParaRPr lang="ru-RU" dirty="0"/>
          </a:p>
        </p:txBody>
      </p:sp>
    </p:spTree>
    <p:extLst>
      <p:ext uri="{BB962C8B-B14F-4D97-AF65-F5344CB8AC3E}">
        <p14:creationId xmlns:p14="http://schemas.microsoft.com/office/powerpoint/2010/main" val="251843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33</a:t>
            </a:fld>
            <a:endParaRPr lang="ru-RU" dirty="0"/>
          </a:p>
        </p:txBody>
      </p:sp>
    </p:spTree>
    <p:extLst>
      <p:ext uri="{BB962C8B-B14F-4D97-AF65-F5344CB8AC3E}">
        <p14:creationId xmlns:p14="http://schemas.microsoft.com/office/powerpoint/2010/main" val="14193977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34</a:t>
            </a:fld>
            <a:endParaRPr lang="ru-RU" dirty="0"/>
          </a:p>
        </p:txBody>
      </p:sp>
    </p:spTree>
    <p:extLst>
      <p:ext uri="{BB962C8B-B14F-4D97-AF65-F5344CB8AC3E}">
        <p14:creationId xmlns:p14="http://schemas.microsoft.com/office/powerpoint/2010/main" val="19332171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36</a:t>
            </a:fld>
            <a:endParaRPr lang="ru-RU" dirty="0"/>
          </a:p>
        </p:txBody>
      </p:sp>
    </p:spTree>
    <p:extLst>
      <p:ext uri="{BB962C8B-B14F-4D97-AF65-F5344CB8AC3E}">
        <p14:creationId xmlns:p14="http://schemas.microsoft.com/office/powerpoint/2010/main" val="31806614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3</a:t>
            </a:fld>
            <a:endParaRPr lang="ru-RU" dirty="0"/>
          </a:p>
        </p:txBody>
      </p:sp>
    </p:spTree>
    <p:extLst>
      <p:ext uri="{BB962C8B-B14F-4D97-AF65-F5344CB8AC3E}">
        <p14:creationId xmlns:p14="http://schemas.microsoft.com/office/powerpoint/2010/main" val="24365798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37</a:t>
            </a:fld>
            <a:endParaRPr lang="ru-RU" dirty="0"/>
          </a:p>
        </p:txBody>
      </p:sp>
    </p:spTree>
    <p:extLst>
      <p:ext uri="{BB962C8B-B14F-4D97-AF65-F5344CB8AC3E}">
        <p14:creationId xmlns:p14="http://schemas.microsoft.com/office/powerpoint/2010/main" val="5113189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4</a:t>
            </a:fld>
            <a:endParaRPr lang="ru-RU" dirty="0"/>
          </a:p>
        </p:txBody>
      </p:sp>
    </p:spTree>
    <p:extLst>
      <p:ext uri="{BB962C8B-B14F-4D97-AF65-F5344CB8AC3E}">
        <p14:creationId xmlns:p14="http://schemas.microsoft.com/office/powerpoint/2010/main" val="35593913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5</a:t>
            </a:fld>
            <a:endParaRPr lang="ru-RU" dirty="0"/>
          </a:p>
        </p:txBody>
      </p:sp>
    </p:spTree>
    <p:extLst>
      <p:ext uri="{BB962C8B-B14F-4D97-AF65-F5344CB8AC3E}">
        <p14:creationId xmlns:p14="http://schemas.microsoft.com/office/powerpoint/2010/main" val="188639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6</a:t>
            </a:fld>
            <a:endParaRPr lang="ru-RU" dirty="0"/>
          </a:p>
        </p:txBody>
      </p:sp>
    </p:spTree>
    <p:extLst>
      <p:ext uri="{BB962C8B-B14F-4D97-AF65-F5344CB8AC3E}">
        <p14:creationId xmlns:p14="http://schemas.microsoft.com/office/powerpoint/2010/main" val="17111448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8</a:t>
            </a:fld>
            <a:endParaRPr lang="ru-RU" dirty="0"/>
          </a:p>
        </p:txBody>
      </p:sp>
    </p:spTree>
    <p:extLst>
      <p:ext uri="{BB962C8B-B14F-4D97-AF65-F5344CB8AC3E}">
        <p14:creationId xmlns:p14="http://schemas.microsoft.com/office/powerpoint/2010/main" val="1956400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A computer is a machine that receives some data which it then processes and outputs. You have your own computer called a brain. When a teacher asks you to calculate 4 x 4 this is known as data. At some stage you will have been taught to process this data by adding 4 + 4 + 4 + 4 together. The answer you give is the output of your calculation.</a:t>
            </a:r>
          </a:p>
          <a:p>
            <a:pPr fontAlgn="base"/>
            <a:endParaRPr lang="en-US" sz="1200" b="0" i="0"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In order to process data, a computer must receive instructions or commands. However, it would be unfeasible to make the user input commands for everything. Even something as simple as saving a document or opening a browser takes thousands or even millions of lines of code. In response to this problem, stored programs have been invented.</a:t>
            </a:r>
          </a:p>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9</a:t>
            </a:fld>
            <a:endParaRPr lang="ru-RU" dirty="0"/>
          </a:p>
        </p:txBody>
      </p:sp>
    </p:spTree>
    <p:extLst>
      <p:ext uri="{BB962C8B-B14F-4D97-AF65-F5344CB8AC3E}">
        <p14:creationId xmlns:p14="http://schemas.microsoft.com/office/powerpoint/2010/main" val="15243200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Processor – this is usually a small chip inside the computer, and it’s how the computer processes and transforms information. Has anyone heard of the term “CPU”? CPU stands for Central Processing Unit. You can think of the processor as the Brains of the computer - the faster the processor, the more quickly the computer can think.</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Memory – this is how the computer remembers things. There are two types of memory:</a:t>
            </a:r>
          </a:p>
          <a:p>
            <a:pPr lvl="1"/>
            <a:r>
              <a:rPr lang="en-US" sz="1200" b="0" i="0" kern="1200" dirty="0">
                <a:solidFill>
                  <a:schemeClr val="tx1"/>
                </a:solidFill>
                <a:effectLst/>
                <a:latin typeface="+mn-lt"/>
                <a:ea typeface="+mn-ea"/>
                <a:cs typeface="+mn-cs"/>
              </a:rPr>
              <a:t>RAM (random access memory) - you can think of this as the computer’s short-term memory</a:t>
            </a:r>
          </a:p>
          <a:p>
            <a:pPr lvl="1"/>
            <a:r>
              <a:rPr lang="en-US" sz="1200" b="0" i="0" kern="1200" dirty="0">
                <a:solidFill>
                  <a:schemeClr val="tx1"/>
                </a:solidFill>
                <a:effectLst/>
                <a:latin typeface="+mn-lt"/>
                <a:ea typeface="+mn-ea"/>
                <a:cs typeface="+mn-cs"/>
              </a:rPr>
              <a:t>Storage (also referred to as the “hard drive”) - this is the computer’s long-term memory, where it can store information even when power is turned off</a:t>
            </a:r>
          </a:p>
          <a:p>
            <a:pPr lvl="1"/>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Inputs – this is how a computer takes in information from the world. On humans, our input comes in through our senses, such as our ears and eyes. What are some Computer Inputs? Keyboard, Mouse, Touchscreen, Camera, Microphone, Game Controller, Scanner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Outputs – this is how a computer displays or communicates information. On humans, we communicate information by using our mouths when we talk. What are some examples of communication that don’t involve talking? Blushing, sign language. What are some examples of Computer outputs? Monitor/Screen, Headphones/Speakers, Printer</a:t>
            </a:r>
          </a:p>
          <a:p>
            <a:endParaRPr lang="en-US" dirty="0"/>
          </a:p>
        </p:txBody>
      </p:sp>
      <p:sp>
        <p:nvSpPr>
          <p:cNvPr id="4" name="Slide Number Placeholder 3"/>
          <p:cNvSpPr>
            <a:spLocks noGrp="1"/>
          </p:cNvSpPr>
          <p:nvPr>
            <p:ph type="sldNum" sz="quarter" idx="10"/>
          </p:nvPr>
        </p:nvSpPr>
        <p:spPr/>
        <p:txBody>
          <a:bodyPr/>
          <a:lstStyle/>
          <a:p>
            <a:fld id="{5E284C95-AC36-47D7-BA46-D13F2CF6C509}" type="slidenum">
              <a:rPr lang="ru-RU" smtClean="0"/>
              <a:t>10</a:t>
            </a:fld>
            <a:endParaRPr lang="ru-RU" dirty="0"/>
          </a:p>
        </p:txBody>
      </p:sp>
    </p:spTree>
    <p:extLst>
      <p:ext uri="{BB962C8B-B14F-4D97-AF65-F5344CB8AC3E}">
        <p14:creationId xmlns:p14="http://schemas.microsoft.com/office/powerpoint/2010/main" val="3200621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2_Заголовок и объект">
    <p:spTree>
      <p:nvGrpSpPr>
        <p:cNvPr id="1" name=""/>
        <p:cNvGrpSpPr/>
        <p:nvPr/>
      </p:nvGrpSpPr>
      <p:grpSpPr>
        <a:xfrm>
          <a:off x="0" y="0"/>
          <a:ext cx="0" cy="0"/>
          <a:chOff x="0" y="0"/>
          <a:chExt cx="0" cy="0"/>
        </a:xfrm>
      </p:grpSpPr>
      <p:sp>
        <p:nvSpPr>
          <p:cNvPr id="26" name="Рисунок 10"/>
          <p:cNvSpPr>
            <a:spLocks noGrp="1"/>
          </p:cNvSpPr>
          <p:nvPr>
            <p:ph type="pic" sz="quarter" idx="10"/>
          </p:nvPr>
        </p:nvSpPr>
        <p:spPr>
          <a:xfrm>
            <a:off x="0" y="0"/>
            <a:ext cx="12191999" cy="6862074"/>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Tree>
    <p:extLst>
      <p:ext uri="{BB962C8B-B14F-4D97-AF65-F5344CB8AC3E}">
        <p14:creationId xmlns:p14="http://schemas.microsoft.com/office/powerpoint/2010/main" val="2527019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3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4176713" y="2433306"/>
            <a:ext cx="3711693" cy="2073275"/>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8" name="Рисунок 6"/>
          <p:cNvSpPr>
            <a:spLocks noGrp="1"/>
          </p:cNvSpPr>
          <p:nvPr>
            <p:ph type="pic" sz="quarter" idx="11"/>
          </p:nvPr>
        </p:nvSpPr>
        <p:spPr>
          <a:xfrm>
            <a:off x="7888407" y="2433306"/>
            <a:ext cx="4303594" cy="2073275"/>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9" name="Рисунок 6"/>
          <p:cNvSpPr>
            <a:spLocks noGrp="1"/>
          </p:cNvSpPr>
          <p:nvPr>
            <p:ph type="pic" sz="quarter" idx="12"/>
          </p:nvPr>
        </p:nvSpPr>
        <p:spPr>
          <a:xfrm>
            <a:off x="0" y="2433306"/>
            <a:ext cx="4176712" cy="2073275"/>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1" name="Номер слайда 5"/>
          <p:cNvSpPr>
            <a:spLocks noGrp="1"/>
          </p:cNvSpPr>
          <p:nvPr>
            <p:ph type="sldNum" sz="quarter" idx="4"/>
          </p:nvPr>
        </p:nvSpPr>
        <p:spPr>
          <a:xfrm flipH="1">
            <a:off x="600075" y="6311900"/>
            <a:ext cx="400050" cy="40957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
        <p:nvSpPr>
          <p:cNvPr id="12" name="Заголовок 1"/>
          <p:cNvSpPr>
            <a:spLocks noGrp="1"/>
          </p:cNvSpPr>
          <p:nvPr>
            <p:ph type="title"/>
          </p:nvPr>
        </p:nvSpPr>
        <p:spPr>
          <a:xfrm>
            <a:off x="838200" y="-6355"/>
            <a:ext cx="10515600" cy="1325563"/>
          </a:xfrm>
          <a:prstGeom prst="rect">
            <a:avLst/>
          </a:prstGeom>
        </p:spPr>
        <p:txBody>
          <a:bodyPr vert="horz" lIns="91440" tIns="45720" rIns="91440" bIns="45720" rtlCol="0" anchor="ctr">
            <a:normAutofit/>
          </a:bodyPr>
          <a:lstStyle/>
          <a:p>
            <a:r>
              <a:rPr lang="en-US" dirty="0"/>
              <a:t>Arial 44</a:t>
            </a:r>
            <a:endParaRPr lang="ru-RU" dirty="0"/>
          </a:p>
        </p:txBody>
      </p:sp>
    </p:spTree>
    <p:extLst>
      <p:ext uri="{BB962C8B-B14F-4D97-AF65-F5344CB8AC3E}">
        <p14:creationId xmlns:p14="http://schemas.microsoft.com/office/powerpoint/2010/main" val="2221962422"/>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Заголовок раздела">
    <p:spTree>
      <p:nvGrpSpPr>
        <p:cNvPr id="1" name=""/>
        <p:cNvGrpSpPr/>
        <p:nvPr/>
      </p:nvGrpSpPr>
      <p:grpSpPr>
        <a:xfrm>
          <a:off x="0" y="0"/>
          <a:ext cx="0" cy="0"/>
          <a:chOff x="0" y="0"/>
          <a:chExt cx="0" cy="0"/>
        </a:xfrm>
      </p:grpSpPr>
      <p:sp>
        <p:nvSpPr>
          <p:cNvPr id="7" name="Рисунок 10"/>
          <p:cNvSpPr>
            <a:spLocks noGrp="1"/>
          </p:cNvSpPr>
          <p:nvPr>
            <p:ph type="pic" sz="quarter" idx="10" hasCustomPrompt="1"/>
          </p:nvPr>
        </p:nvSpPr>
        <p:spPr>
          <a:xfrm>
            <a:off x="4733241" y="-11740"/>
            <a:ext cx="7455071" cy="6888789"/>
          </a:xfrm>
          <a:custGeom>
            <a:avLst/>
            <a:gdLst>
              <a:gd name="connsiteX0" fmla="*/ 0 w 6885748"/>
              <a:gd name="connsiteY0" fmla="*/ 0 h 6857999"/>
              <a:gd name="connsiteX1" fmla="*/ 6885748 w 6885748"/>
              <a:gd name="connsiteY1" fmla="*/ 0 h 6857999"/>
              <a:gd name="connsiteX2" fmla="*/ 6885748 w 6885748"/>
              <a:gd name="connsiteY2" fmla="*/ 6857999 h 6857999"/>
              <a:gd name="connsiteX3" fmla="*/ 0 w 6885748"/>
              <a:gd name="connsiteY3" fmla="*/ 6857999 h 6857999"/>
              <a:gd name="connsiteX4" fmla="*/ 0 w 6885748"/>
              <a:gd name="connsiteY4" fmla="*/ 0 h 6857999"/>
              <a:gd name="connsiteX0" fmla="*/ 2362200 w 6885748"/>
              <a:gd name="connsiteY0" fmla="*/ 0 h 6857999"/>
              <a:gd name="connsiteX1" fmla="*/ 6885748 w 6885748"/>
              <a:gd name="connsiteY1" fmla="*/ 0 h 6857999"/>
              <a:gd name="connsiteX2" fmla="*/ 6885748 w 6885748"/>
              <a:gd name="connsiteY2" fmla="*/ 6857999 h 6857999"/>
              <a:gd name="connsiteX3" fmla="*/ 0 w 6885748"/>
              <a:gd name="connsiteY3" fmla="*/ 6857999 h 6857999"/>
              <a:gd name="connsiteX4" fmla="*/ 2362200 w 6885748"/>
              <a:gd name="connsiteY4" fmla="*/ 0 h 6857999"/>
              <a:gd name="connsiteX0" fmla="*/ 2085975 w 6885748"/>
              <a:gd name="connsiteY0" fmla="*/ 0 h 6857999"/>
              <a:gd name="connsiteX1" fmla="*/ 6885748 w 6885748"/>
              <a:gd name="connsiteY1" fmla="*/ 0 h 6857999"/>
              <a:gd name="connsiteX2" fmla="*/ 6885748 w 6885748"/>
              <a:gd name="connsiteY2" fmla="*/ 6857999 h 6857999"/>
              <a:gd name="connsiteX3" fmla="*/ 0 w 6885748"/>
              <a:gd name="connsiteY3" fmla="*/ 6857999 h 6857999"/>
              <a:gd name="connsiteX4" fmla="*/ 2085975 w 6885748"/>
              <a:gd name="connsiteY4" fmla="*/ 0 h 6857999"/>
              <a:gd name="connsiteX0" fmla="*/ 3267075 w 8066848"/>
              <a:gd name="connsiteY0" fmla="*/ 0 h 6857999"/>
              <a:gd name="connsiteX1" fmla="*/ 8066848 w 8066848"/>
              <a:gd name="connsiteY1" fmla="*/ 0 h 6857999"/>
              <a:gd name="connsiteX2" fmla="*/ 8066848 w 8066848"/>
              <a:gd name="connsiteY2" fmla="*/ 6857999 h 6857999"/>
              <a:gd name="connsiteX3" fmla="*/ 0 w 8066848"/>
              <a:gd name="connsiteY3" fmla="*/ 6857999 h 6857999"/>
              <a:gd name="connsiteX4" fmla="*/ 3267075 w 8066848"/>
              <a:gd name="connsiteY4" fmla="*/ 0 h 6857999"/>
              <a:gd name="connsiteX0" fmla="*/ 2695575 w 8066848"/>
              <a:gd name="connsiteY0" fmla="*/ 9525 h 6857999"/>
              <a:gd name="connsiteX1" fmla="*/ 8066848 w 8066848"/>
              <a:gd name="connsiteY1" fmla="*/ 0 h 6857999"/>
              <a:gd name="connsiteX2" fmla="*/ 8066848 w 8066848"/>
              <a:gd name="connsiteY2" fmla="*/ 6857999 h 6857999"/>
              <a:gd name="connsiteX3" fmla="*/ 0 w 8066848"/>
              <a:gd name="connsiteY3" fmla="*/ 6857999 h 6857999"/>
              <a:gd name="connsiteX4" fmla="*/ 2695575 w 8066848"/>
              <a:gd name="connsiteY4" fmla="*/ 9525 h 6857999"/>
              <a:gd name="connsiteX0" fmla="*/ 2705100 w 8066848"/>
              <a:gd name="connsiteY0" fmla="*/ 9525 h 6857999"/>
              <a:gd name="connsiteX1" fmla="*/ 8066848 w 8066848"/>
              <a:gd name="connsiteY1" fmla="*/ 0 h 6857999"/>
              <a:gd name="connsiteX2" fmla="*/ 8066848 w 8066848"/>
              <a:gd name="connsiteY2" fmla="*/ 6857999 h 6857999"/>
              <a:gd name="connsiteX3" fmla="*/ 0 w 8066848"/>
              <a:gd name="connsiteY3" fmla="*/ 6857999 h 6857999"/>
              <a:gd name="connsiteX4" fmla="*/ 2705100 w 8066848"/>
              <a:gd name="connsiteY4" fmla="*/ 9525 h 6857999"/>
              <a:gd name="connsiteX0" fmla="*/ 2819400 w 8066848"/>
              <a:gd name="connsiteY0" fmla="*/ 276225 h 6857999"/>
              <a:gd name="connsiteX1" fmla="*/ 8066848 w 8066848"/>
              <a:gd name="connsiteY1" fmla="*/ 0 h 6857999"/>
              <a:gd name="connsiteX2" fmla="*/ 8066848 w 8066848"/>
              <a:gd name="connsiteY2" fmla="*/ 6857999 h 6857999"/>
              <a:gd name="connsiteX3" fmla="*/ 0 w 8066848"/>
              <a:gd name="connsiteY3" fmla="*/ 6857999 h 6857999"/>
              <a:gd name="connsiteX4" fmla="*/ 2819400 w 8066848"/>
              <a:gd name="connsiteY4" fmla="*/ 276225 h 6857999"/>
              <a:gd name="connsiteX0" fmla="*/ 2705100 w 8066848"/>
              <a:gd name="connsiteY0" fmla="*/ 0 h 6867524"/>
              <a:gd name="connsiteX1" fmla="*/ 8066848 w 8066848"/>
              <a:gd name="connsiteY1" fmla="*/ 9525 h 6867524"/>
              <a:gd name="connsiteX2" fmla="*/ 8066848 w 8066848"/>
              <a:gd name="connsiteY2" fmla="*/ 6867524 h 6867524"/>
              <a:gd name="connsiteX3" fmla="*/ 0 w 8066848"/>
              <a:gd name="connsiteY3" fmla="*/ 6867524 h 6867524"/>
              <a:gd name="connsiteX4" fmla="*/ 2705100 w 8066848"/>
              <a:gd name="connsiteY4" fmla="*/ 0 h 6867524"/>
              <a:gd name="connsiteX0" fmla="*/ 2171700 w 7533448"/>
              <a:gd name="connsiteY0" fmla="*/ 0 h 6867524"/>
              <a:gd name="connsiteX1" fmla="*/ 7533448 w 7533448"/>
              <a:gd name="connsiteY1" fmla="*/ 9525 h 6867524"/>
              <a:gd name="connsiteX2" fmla="*/ 7533448 w 7533448"/>
              <a:gd name="connsiteY2" fmla="*/ 6867524 h 6867524"/>
              <a:gd name="connsiteX3" fmla="*/ 0 w 7533448"/>
              <a:gd name="connsiteY3" fmla="*/ 6857999 h 6867524"/>
              <a:gd name="connsiteX4" fmla="*/ 2171700 w 7533448"/>
              <a:gd name="connsiteY4" fmla="*/ 0 h 6867524"/>
              <a:gd name="connsiteX0" fmla="*/ 2171700 w 7533448"/>
              <a:gd name="connsiteY0" fmla="*/ 0 h 6877049"/>
              <a:gd name="connsiteX1" fmla="*/ 7533448 w 7533448"/>
              <a:gd name="connsiteY1" fmla="*/ 9525 h 6877049"/>
              <a:gd name="connsiteX2" fmla="*/ 7533448 w 7533448"/>
              <a:gd name="connsiteY2" fmla="*/ 6867524 h 6877049"/>
              <a:gd name="connsiteX3" fmla="*/ 0 w 7533448"/>
              <a:gd name="connsiteY3" fmla="*/ 6877049 h 6877049"/>
              <a:gd name="connsiteX4" fmla="*/ 2171700 w 7533448"/>
              <a:gd name="connsiteY4" fmla="*/ 0 h 6877049"/>
              <a:gd name="connsiteX0" fmla="*/ 2093323 w 7455071"/>
              <a:gd name="connsiteY0" fmla="*/ 0 h 6885758"/>
              <a:gd name="connsiteX1" fmla="*/ 7455071 w 7455071"/>
              <a:gd name="connsiteY1" fmla="*/ 9525 h 6885758"/>
              <a:gd name="connsiteX2" fmla="*/ 7455071 w 7455071"/>
              <a:gd name="connsiteY2" fmla="*/ 6867524 h 6885758"/>
              <a:gd name="connsiteX3" fmla="*/ 0 w 7455071"/>
              <a:gd name="connsiteY3" fmla="*/ 6885758 h 6885758"/>
              <a:gd name="connsiteX4" fmla="*/ 2093323 w 7455071"/>
              <a:gd name="connsiteY4" fmla="*/ 0 h 6885758"/>
              <a:gd name="connsiteX0" fmla="*/ 2093323 w 7455071"/>
              <a:gd name="connsiteY0" fmla="*/ 0 h 6877049"/>
              <a:gd name="connsiteX1" fmla="*/ 7455071 w 7455071"/>
              <a:gd name="connsiteY1" fmla="*/ 9525 h 6877049"/>
              <a:gd name="connsiteX2" fmla="*/ 7455071 w 7455071"/>
              <a:gd name="connsiteY2" fmla="*/ 6867524 h 6877049"/>
              <a:gd name="connsiteX3" fmla="*/ 0 w 7455071"/>
              <a:gd name="connsiteY3" fmla="*/ 6877049 h 6877049"/>
              <a:gd name="connsiteX4" fmla="*/ 2093323 w 7455071"/>
              <a:gd name="connsiteY4" fmla="*/ 0 h 6877049"/>
              <a:gd name="connsiteX0" fmla="*/ 2093323 w 7455071"/>
              <a:gd name="connsiteY0" fmla="*/ 0 h 6877049"/>
              <a:gd name="connsiteX1" fmla="*/ 6593833 w 7455071"/>
              <a:gd name="connsiteY1" fmla="*/ 413562 h 6877049"/>
              <a:gd name="connsiteX2" fmla="*/ 7455071 w 7455071"/>
              <a:gd name="connsiteY2" fmla="*/ 6867524 h 6877049"/>
              <a:gd name="connsiteX3" fmla="*/ 0 w 7455071"/>
              <a:gd name="connsiteY3" fmla="*/ 6877049 h 6877049"/>
              <a:gd name="connsiteX4" fmla="*/ 2093323 w 7455071"/>
              <a:gd name="connsiteY4" fmla="*/ 0 h 6877049"/>
              <a:gd name="connsiteX0" fmla="*/ 2093323 w 7455071"/>
              <a:gd name="connsiteY0" fmla="*/ 11740 h 6888789"/>
              <a:gd name="connsiteX1" fmla="*/ 7455071 w 7455071"/>
              <a:gd name="connsiteY1" fmla="*/ 0 h 6888789"/>
              <a:gd name="connsiteX2" fmla="*/ 7455071 w 7455071"/>
              <a:gd name="connsiteY2" fmla="*/ 6879264 h 6888789"/>
              <a:gd name="connsiteX3" fmla="*/ 0 w 7455071"/>
              <a:gd name="connsiteY3" fmla="*/ 6888789 h 6888789"/>
              <a:gd name="connsiteX4" fmla="*/ 2093323 w 7455071"/>
              <a:gd name="connsiteY4" fmla="*/ 11740 h 6888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5071" h="6888789">
                <a:moveTo>
                  <a:pt x="2093323" y="11740"/>
                </a:moveTo>
                <a:lnTo>
                  <a:pt x="7455071" y="0"/>
                </a:lnTo>
                <a:lnTo>
                  <a:pt x="7455071" y="6879264"/>
                </a:lnTo>
                <a:lnTo>
                  <a:pt x="0" y="6888789"/>
                </a:lnTo>
                <a:lnTo>
                  <a:pt x="2093323" y="11740"/>
                </a:lnTo>
                <a:close/>
              </a:path>
            </a:pathLst>
          </a:custGeom>
        </p:spPr>
        <p:txBody>
          <a:bodyPr/>
          <a:lstStyle>
            <a:lvl1pPr marL="0" indent="0">
              <a:buNone/>
              <a:defRPr/>
            </a:lvl1pPr>
          </a:lstStyle>
          <a:p>
            <a:r>
              <a:rPr lang="en-US" dirty="0"/>
              <a:t>            </a:t>
            </a:r>
            <a:endParaRPr lang="ru-RU" dirty="0"/>
          </a:p>
        </p:txBody>
      </p:sp>
      <p:sp>
        <p:nvSpPr>
          <p:cNvPr id="10" name="Номер слайда 5"/>
          <p:cNvSpPr>
            <a:spLocks noGrp="1"/>
          </p:cNvSpPr>
          <p:nvPr>
            <p:ph type="sldNum" sz="quarter" idx="4"/>
          </p:nvPr>
        </p:nvSpPr>
        <p:spPr>
          <a:xfrm flipH="1">
            <a:off x="600075" y="6311900"/>
            <a:ext cx="400050" cy="40957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
        <p:nvSpPr>
          <p:cNvPr id="11" name="Заголовок 1"/>
          <p:cNvSpPr>
            <a:spLocks noGrp="1"/>
          </p:cNvSpPr>
          <p:nvPr>
            <p:ph type="title"/>
          </p:nvPr>
        </p:nvSpPr>
        <p:spPr>
          <a:xfrm>
            <a:off x="838200" y="-6355"/>
            <a:ext cx="4791075" cy="1325563"/>
          </a:xfrm>
          <a:prstGeom prst="rect">
            <a:avLst/>
          </a:prstGeom>
        </p:spPr>
        <p:txBody>
          <a:bodyPr vert="horz" lIns="91440" tIns="45720" rIns="91440" bIns="45720" rtlCol="0" anchor="ctr">
            <a:normAutofit/>
          </a:bodyPr>
          <a:lstStyle/>
          <a:p>
            <a:r>
              <a:rPr lang="en-US" dirty="0"/>
              <a:t>Arial 44</a:t>
            </a:r>
            <a:endParaRPr lang="ru-RU" dirty="0"/>
          </a:p>
        </p:txBody>
      </p:sp>
    </p:spTree>
    <p:extLst>
      <p:ext uri="{BB962C8B-B14F-4D97-AF65-F5344CB8AC3E}">
        <p14:creationId xmlns:p14="http://schemas.microsoft.com/office/powerpoint/2010/main" val="1744056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Рисунок с подписью">
    <p:spTree>
      <p:nvGrpSpPr>
        <p:cNvPr id="1" name=""/>
        <p:cNvGrpSpPr/>
        <p:nvPr/>
      </p:nvGrpSpPr>
      <p:grpSpPr>
        <a:xfrm>
          <a:off x="0" y="0"/>
          <a:ext cx="0" cy="0"/>
          <a:chOff x="0" y="0"/>
          <a:chExt cx="0" cy="0"/>
        </a:xfrm>
      </p:grpSpPr>
      <p:sp>
        <p:nvSpPr>
          <p:cNvPr id="7" name="Рисунок 8"/>
          <p:cNvSpPr>
            <a:spLocks noGrp="1"/>
          </p:cNvSpPr>
          <p:nvPr>
            <p:ph type="pic" sz="quarter" idx="10"/>
          </p:nvPr>
        </p:nvSpPr>
        <p:spPr>
          <a:xfrm>
            <a:off x="1681371" y="1996551"/>
            <a:ext cx="2212066" cy="3201100"/>
          </a:xfrm>
          <a:prstGeom prst="parallelogram">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1" name="Рисунок 8"/>
          <p:cNvSpPr>
            <a:spLocks noGrp="1"/>
          </p:cNvSpPr>
          <p:nvPr>
            <p:ph type="pic" sz="quarter" idx="11"/>
          </p:nvPr>
        </p:nvSpPr>
        <p:spPr>
          <a:xfrm>
            <a:off x="3460384" y="1286685"/>
            <a:ext cx="2212066" cy="3201100"/>
          </a:xfrm>
          <a:prstGeom prst="parallelogram">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3" name="Рисунок 8"/>
          <p:cNvSpPr>
            <a:spLocks noGrp="1"/>
          </p:cNvSpPr>
          <p:nvPr>
            <p:ph type="pic" sz="quarter" idx="12"/>
          </p:nvPr>
        </p:nvSpPr>
        <p:spPr>
          <a:xfrm>
            <a:off x="4999502" y="1996549"/>
            <a:ext cx="2212066" cy="3201100"/>
          </a:xfrm>
          <a:prstGeom prst="parallelogram">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4" name="Рисунок 8"/>
          <p:cNvSpPr>
            <a:spLocks noGrp="1"/>
          </p:cNvSpPr>
          <p:nvPr>
            <p:ph type="pic" sz="quarter" idx="13"/>
          </p:nvPr>
        </p:nvSpPr>
        <p:spPr>
          <a:xfrm>
            <a:off x="6778515" y="1286685"/>
            <a:ext cx="2212066" cy="3201100"/>
          </a:xfrm>
          <a:prstGeom prst="parallelogram">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5" name="Рисунок 8"/>
          <p:cNvSpPr>
            <a:spLocks noGrp="1"/>
          </p:cNvSpPr>
          <p:nvPr>
            <p:ph type="pic" sz="quarter" idx="14"/>
          </p:nvPr>
        </p:nvSpPr>
        <p:spPr>
          <a:xfrm>
            <a:off x="8317633" y="1996549"/>
            <a:ext cx="2212066" cy="3201100"/>
          </a:xfrm>
          <a:prstGeom prst="parallelogram">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2" name="Номер слайда 5"/>
          <p:cNvSpPr>
            <a:spLocks noGrp="1"/>
          </p:cNvSpPr>
          <p:nvPr>
            <p:ph type="sldNum" sz="quarter" idx="4"/>
          </p:nvPr>
        </p:nvSpPr>
        <p:spPr>
          <a:xfrm flipH="1">
            <a:off x="600075" y="6311900"/>
            <a:ext cx="400050" cy="40957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
        <p:nvSpPr>
          <p:cNvPr id="20" name="Заголовок 1"/>
          <p:cNvSpPr>
            <a:spLocks noGrp="1"/>
          </p:cNvSpPr>
          <p:nvPr>
            <p:ph type="title"/>
          </p:nvPr>
        </p:nvSpPr>
        <p:spPr>
          <a:xfrm>
            <a:off x="838200" y="-6355"/>
            <a:ext cx="10515600" cy="1325563"/>
          </a:xfrm>
          <a:prstGeom prst="rect">
            <a:avLst/>
          </a:prstGeom>
        </p:spPr>
        <p:txBody>
          <a:bodyPr vert="horz" lIns="91440" tIns="45720" rIns="91440" bIns="45720" rtlCol="0" anchor="ctr">
            <a:normAutofit/>
          </a:bodyPr>
          <a:lstStyle/>
          <a:p>
            <a:r>
              <a:rPr lang="en-US" dirty="0"/>
              <a:t>Arial 44</a:t>
            </a:r>
            <a:endParaRPr lang="ru-RU" dirty="0"/>
          </a:p>
        </p:txBody>
      </p:sp>
    </p:spTree>
    <p:extLst>
      <p:ext uri="{BB962C8B-B14F-4D97-AF65-F5344CB8AC3E}">
        <p14:creationId xmlns:p14="http://schemas.microsoft.com/office/powerpoint/2010/main" val="33488480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3097499" cy="6858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8" name="Рисунок 6"/>
          <p:cNvSpPr>
            <a:spLocks noGrp="1"/>
          </p:cNvSpPr>
          <p:nvPr>
            <p:ph type="pic" sz="quarter" idx="11"/>
          </p:nvPr>
        </p:nvSpPr>
        <p:spPr>
          <a:xfrm>
            <a:off x="3097499" y="0"/>
            <a:ext cx="3001963" cy="6858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1" name="Рисунок 6"/>
          <p:cNvSpPr>
            <a:spLocks noGrp="1"/>
          </p:cNvSpPr>
          <p:nvPr>
            <p:ph type="pic" sz="quarter" idx="12"/>
          </p:nvPr>
        </p:nvSpPr>
        <p:spPr>
          <a:xfrm>
            <a:off x="6099462" y="0"/>
            <a:ext cx="3117871" cy="6858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2" name="Рисунок 6"/>
          <p:cNvSpPr>
            <a:spLocks noGrp="1"/>
          </p:cNvSpPr>
          <p:nvPr>
            <p:ph type="pic" sz="quarter" idx="13"/>
          </p:nvPr>
        </p:nvSpPr>
        <p:spPr>
          <a:xfrm>
            <a:off x="9217333" y="0"/>
            <a:ext cx="2974667" cy="6858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6" name="Номер слайда 4"/>
          <p:cNvSpPr>
            <a:spLocks noGrp="1"/>
          </p:cNvSpPr>
          <p:nvPr>
            <p:ph type="sldNum" sz="quarter" idx="14"/>
          </p:nvPr>
        </p:nvSpPr>
        <p:spPr>
          <a:xfrm flipH="1">
            <a:off x="600075" y="6311900"/>
            <a:ext cx="400050" cy="409575"/>
          </a:xfrm>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2591914694"/>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7_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p:txBody>
          <a:bodyPr/>
          <a:lstStyle/>
          <a:p>
            <a:r>
              <a:rPr lang="en-US" dirty="0"/>
              <a:t>Arial 44</a:t>
            </a:r>
            <a:endParaRPr lang="ru-RU" dirty="0"/>
          </a:p>
        </p:txBody>
      </p:sp>
      <p:sp>
        <p:nvSpPr>
          <p:cNvPr id="5" name="Номер слайда 4"/>
          <p:cNvSpPr>
            <a:spLocks noGrp="1"/>
          </p:cNvSpPr>
          <p:nvPr>
            <p:ph type="sldNum" sz="quarter" idx="12"/>
          </p:nvPr>
        </p:nvSpPr>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19612829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0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6096000" y="0"/>
            <a:ext cx="3048000" cy="3429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9" name="Рисунок 6"/>
          <p:cNvSpPr>
            <a:spLocks noGrp="1"/>
          </p:cNvSpPr>
          <p:nvPr>
            <p:ph type="pic" sz="quarter" idx="11"/>
          </p:nvPr>
        </p:nvSpPr>
        <p:spPr>
          <a:xfrm>
            <a:off x="9144000" y="0"/>
            <a:ext cx="3048000" cy="3429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0" name="Рисунок 6"/>
          <p:cNvSpPr>
            <a:spLocks noGrp="1"/>
          </p:cNvSpPr>
          <p:nvPr>
            <p:ph type="pic" sz="quarter" idx="12"/>
          </p:nvPr>
        </p:nvSpPr>
        <p:spPr>
          <a:xfrm>
            <a:off x="6096000" y="3429000"/>
            <a:ext cx="3048000" cy="3429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1" name="Рисунок 6"/>
          <p:cNvSpPr>
            <a:spLocks noGrp="1"/>
          </p:cNvSpPr>
          <p:nvPr>
            <p:ph type="pic" sz="quarter" idx="13"/>
          </p:nvPr>
        </p:nvSpPr>
        <p:spPr>
          <a:xfrm>
            <a:off x="9144000" y="3429000"/>
            <a:ext cx="3048000" cy="3429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6" name="Заголовок 1"/>
          <p:cNvSpPr>
            <a:spLocks noGrp="1"/>
          </p:cNvSpPr>
          <p:nvPr>
            <p:ph type="title" hasCustomPrompt="1"/>
          </p:nvPr>
        </p:nvSpPr>
        <p:spPr>
          <a:xfrm>
            <a:off x="838200" y="-6355"/>
            <a:ext cx="4876800" cy="1325563"/>
          </a:xfrm>
        </p:spPr>
        <p:txBody>
          <a:bodyPr/>
          <a:lstStyle/>
          <a:p>
            <a:r>
              <a:rPr lang="en-US" dirty="0"/>
              <a:t>Arial 44</a:t>
            </a:r>
            <a:endParaRPr lang="ru-RU" dirty="0"/>
          </a:p>
        </p:txBody>
      </p:sp>
      <p:sp>
        <p:nvSpPr>
          <p:cNvPr id="17" name="Номер слайда 4"/>
          <p:cNvSpPr>
            <a:spLocks noGrp="1"/>
          </p:cNvSpPr>
          <p:nvPr>
            <p:ph type="sldNum" sz="quarter" idx="14"/>
          </p:nvPr>
        </p:nvSpPr>
        <p:spPr>
          <a:xfrm flipH="1">
            <a:off x="600075" y="6311900"/>
            <a:ext cx="400050" cy="409575"/>
          </a:xfrm>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1054150080"/>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Сравнение">
    <p:spTree>
      <p:nvGrpSpPr>
        <p:cNvPr id="1" name=""/>
        <p:cNvGrpSpPr/>
        <p:nvPr/>
      </p:nvGrpSpPr>
      <p:grpSpPr>
        <a:xfrm>
          <a:off x="0" y="0"/>
          <a:ext cx="0" cy="0"/>
          <a:chOff x="0" y="0"/>
          <a:chExt cx="0" cy="0"/>
        </a:xfrm>
      </p:grpSpPr>
      <p:sp>
        <p:nvSpPr>
          <p:cNvPr id="14" name="Рисунок 13"/>
          <p:cNvSpPr>
            <a:spLocks noGrp="1"/>
          </p:cNvSpPr>
          <p:nvPr>
            <p:ph type="pic" sz="quarter" idx="10"/>
          </p:nvPr>
        </p:nvSpPr>
        <p:spPr>
          <a:xfrm>
            <a:off x="0" y="0"/>
            <a:ext cx="12192000" cy="2571750"/>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4" name="Номер слайда 4"/>
          <p:cNvSpPr>
            <a:spLocks noGrp="1"/>
          </p:cNvSpPr>
          <p:nvPr>
            <p:ph type="sldNum" sz="quarter" idx="12"/>
          </p:nvPr>
        </p:nvSpPr>
        <p:spPr>
          <a:xfrm flipH="1">
            <a:off x="600075" y="6311900"/>
            <a:ext cx="400050" cy="409575"/>
          </a:xfrm>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1042344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Пустой слайд">
    <p:spTree>
      <p:nvGrpSpPr>
        <p:cNvPr id="1" name=""/>
        <p:cNvGrpSpPr/>
        <p:nvPr/>
      </p:nvGrpSpPr>
      <p:grpSpPr>
        <a:xfrm>
          <a:off x="0" y="0"/>
          <a:ext cx="0" cy="0"/>
          <a:chOff x="0" y="0"/>
          <a:chExt cx="0" cy="0"/>
        </a:xfrm>
      </p:grpSpPr>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 fmla="*/ 0 w 7455584"/>
              <a:gd name="connsiteY0" fmla="*/ 0 h 6888163"/>
              <a:gd name="connsiteX1" fmla="*/ 4574161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5584" h="6888163">
                <a:moveTo>
                  <a:pt x="0" y="0"/>
                </a:moveTo>
                <a:lnTo>
                  <a:pt x="4574161" y="0"/>
                </a:lnTo>
                <a:lnTo>
                  <a:pt x="7455584" y="6888163"/>
                </a:lnTo>
                <a:lnTo>
                  <a:pt x="0" y="6888163"/>
                </a:lnTo>
                <a:lnTo>
                  <a:pt x="0" y="0"/>
                </a:lnTo>
                <a:close/>
              </a:path>
            </a:pathLst>
          </a:cu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4" name="Номер слайда 4"/>
          <p:cNvSpPr>
            <a:spLocks noGrp="1"/>
          </p:cNvSpPr>
          <p:nvPr>
            <p:ph type="sldNum" sz="quarter" idx="12"/>
          </p:nvPr>
        </p:nvSpPr>
        <p:spPr>
          <a:xfrm flipH="1">
            <a:off x="600075" y="6311900"/>
            <a:ext cx="400050" cy="409575"/>
          </a:xfrm>
        </p:spPr>
        <p:txBody>
          <a:bodyPr/>
          <a:lstStyle/>
          <a:p>
            <a:fld id="{17101CDA-C83E-414C-808C-D7CCDDEE9763}" type="slidenum">
              <a:rPr lang="ru-RU" smtClean="0"/>
              <a:t>‹#›</a:t>
            </a:fld>
            <a:endParaRPr lang="ru-RU" dirty="0"/>
          </a:p>
        </p:txBody>
      </p:sp>
      <p:sp>
        <p:nvSpPr>
          <p:cNvPr id="15" name="Заголовок 1"/>
          <p:cNvSpPr>
            <a:spLocks noGrp="1"/>
          </p:cNvSpPr>
          <p:nvPr>
            <p:ph type="title"/>
          </p:nvPr>
        </p:nvSpPr>
        <p:spPr>
          <a:xfrm>
            <a:off x="7391313" y="0"/>
            <a:ext cx="3138575" cy="1325563"/>
          </a:xfrm>
          <a:prstGeom prst="rect">
            <a:avLst/>
          </a:prstGeom>
        </p:spPr>
        <p:txBody>
          <a:bodyPr vert="horz" lIns="91440" tIns="45720" rIns="91440" bIns="45720" rtlCol="0" anchor="ctr">
            <a:normAutofit/>
          </a:bodyPr>
          <a:lstStyle>
            <a:lvl1pPr algn="ctr">
              <a:defRPr/>
            </a:lvl1pPr>
          </a:lstStyle>
          <a:p>
            <a:r>
              <a:rPr lang="en-US" dirty="0"/>
              <a:t>Arial 44</a:t>
            </a:r>
            <a:endParaRPr lang="ru-RU" dirty="0"/>
          </a:p>
        </p:txBody>
      </p:sp>
    </p:spTree>
    <p:extLst>
      <p:ext uri="{BB962C8B-B14F-4D97-AF65-F5344CB8AC3E}">
        <p14:creationId xmlns:p14="http://schemas.microsoft.com/office/powerpoint/2010/main" val="37931454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Пользовательский макет">
    <p:spTree>
      <p:nvGrpSpPr>
        <p:cNvPr id="1" name=""/>
        <p:cNvGrpSpPr/>
        <p:nvPr/>
      </p:nvGrpSpPr>
      <p:grpSpPr>
        <a:xfrm>
          <a:off x="0" y="0"/>
          <a:ext cx="0" cy="0"/>
          <a:chOff x="0" y="0"/>
          <a:chExt cx="0" cy="0"/>
        </a:xfrm>
      </p:grpSpPr>
      <p:sp>
        <p:nvSpPr>
          <p:cNvPr id="5" name="Рисунок 2"/>
          <p:cNvSpPr>
            <a:spLocks noGrp="1"/>
          </p:cNvSpPr>
          <p:nvPr>
            <p:ph type="pic" sz="quarter" idx="10"/>
          </p:nvPr>
        </p:nvSpPr>
        <p:spPr>
          <a:xfrm>
            <a:off x="7283472" y="1752598"/>
            <a:ext cx="2197768" cy="2197768"/>
          </a:xfrm>
          <a:prstGeom prst="ellipse">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6" name="Рисунок 2"/>
          <p:cNvSpPr>
            <a:spLocks noGrp="1"/>
          </p:cNvSpPr>
          <p:nvPr>
            <p:ph type="pic" sz="quarter" idx="12"/>
          </p:nvPr>
        </p:nvSpPr>
        <p:spPr>
          <a:xfrm>
            <a:off x="2846826" y="1752598"/>
            <a:ext cx="2197768" cy="2197768"/>
          </a:xfrm>
          <a:prstGeom prst="ellipse">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4" name="Рисунок 2"/>
          <p:cNvSpPr>
            <a:spLocks noGrp="1"/>
          </p:cNvSpPr>
          <p:nvPr>
            <p:ph type="pic" sz="quarter" idx="11"/>
          </p:nvPr>
        </p:nvSpPr>
        <p:spPr>
          <a:xfrm>
            <a:off x="4503174" y="1010888"/>
            <a:ext cx="3232012" cy="3232012"/>
          </a:xfrm>
          <a:prstGeom prst="ellipse">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9" name="Номер слайда 4"/>
          <p:cNvSpPr>
            <a:spLocks noGrp="1"/>
          </p:cNvSpPr>
          <p:nvPr>
            <p:ph type="sldNum" sz="quarter" idx="13"/>
          </p:nvPr>
        </p:nvSpPr>
        <p:spPr>
          <a:xfrm flipH="1">
            <a:off x="600075" y="6311900"/>
            <a:ext cx="400050" cy="409575"/>
          </a:xfrm>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18000008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8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1" y="0"/>
            <a:ext cx="6095999" cy="6858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8" name="Рисунок 6"/>
          <p:cNvSpPr>
            <a:spLocks noGrp="1"/>
          </p:cNvSpPr>
          <p:nvPr>
            <p:ph type="pic" sz="quarter" idx="11"/>
          </p:nvPr>
        </p:nvSpPr>
        <p:spPr>
          <a:xfrm>
            <a:off x="6096002" y="0"/>
            <a:ext cx="6095998" cy="6858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Tree>
    <p:extLst>
      <p:ext uri="{BB962C8B-B14F-4D97-AF65-F5344CB8AC3E}">
        <p14:creationId xmlns:p14="http://schemas.microsoft.com/office/powerpoint/2010/main" val="3283624733"/>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1_Пользовательский макет">
    <p:spTree>
      <p:nvGrpSpPr>
        <p:cNvPr id="1" name=""/>
        <p:cNvGrpSpPr/>
        <p:nvPr/>
      </p:nvGrpSpPr>
      <p:grpSpPr>
        <a:xfrm>
          <a:off x="0" y="0"/>
          <a:ext cx="0" cy="0"/>
          <a:chOff x="0" y="0"/>
          <a:chExt cx="0" cy="0"/>
        </a:xfrm>
      </p:grpSpPr>
      <p:sp>
        <p:nvSpPr>
          <p:cNvPr id="10" name="Рисунок 9"/>
          <p:cNvSpPr>
            <a:spLocks noGrp="1"/>
          </p:cNvSpPr>
          <p:nvPr>
            <p:ph type="pic" sz="quarter" idx="10"/>
          </p:nvPr>
        </p:nvSpPr>
        <p:spPr>
          <a:xfrm>
            <a:off x="0" y="0"/>
            <a:ext cx="12192000" cy="594995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9" name="Номер слайда 5"/>
          <p:cNvSpPr>
            <a:spLocks noGrp="1"/>
          </p:cNvSpPr>
          <p:nvPr>
            <p:ph type="sldNum" sz="quarter" idx="4"/>
          </p:nvPr>
        </p:nvSpPr>
        <p:spPr>
          <a:xfrm flipH="1">
            <a:off x="600075" y="6311900"/>
            <a:ext cx="400050" cy="40957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Tree>
    <p:extLst>
      <p:ext uri="{BB962C8B-B14F-4D97-AF65-F5344CB8AC3E}">
        <p14:creationId xmlns:p14="http://schemas.microsoft.com/office/powerpoint/2010/main" val="25747821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9_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838200" y="-6355"/>
            <a:ext cx="10515600" cy="1325563"/>
          </a:xfrm>
        </p:spPr>
        <p:txBody>
          <a:bodyPr/>
          <a:lstStyle/>
          <a:p>
            <a:r>
              <a:rPr lang="en-US" dirty="0"/>
              <a:t>Arial 44</a:t>
            </a:r>
            <a:endParaRPr lang="ru-RU" dirty="0"/>
          </a:p>
        </p:txBody>
      </p:sp>
      <p:sp>
        <p:nvSpPr>
          <p:cNvPr id="3" name="Номер слайда 4"/>
          <p:cNvSpPr>
            <a:spLocks noGrp="1"/>
          </p:cNvSpPr>
          <p:nvPr>
            <p:ph type="sldNum" sz="quarter" idx="13"/>
          </p:nvPr>
        </p:nvSpPr>
        <p:spPr>
          <a:xfrm flipH="1">
            <a:off x="600075" y="6311900"/>
            <a:ext cx="400050" cy="409575"/>
          </a:xfrm>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30774759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3423683" y="2870791"/>
            <a:ext cx="3610625" cy="2094614"/>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2" name="Рисунок 11"/>
          <p:cNvSpPr>
            <a:spLocks noGrp="1"/>
          </p:cNvSpPr>
          <p:nvPr>
            <p:ph type="pic" sz="quarter" idx="11"/>
          </p:nvPr>
        </p:nvSpPr>
        <p:spPr>
          <a:xfrm>
            <a:off x="6161038" y="0"/>
            <a:ext cx="6030962" cy="6857999"/>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8" name="Номер слайда 4"/>
          <p:cNvSpPr>
            <a:spLocks noGrp="1"/>
          </p:cNvSpPr>
          <p:nvPr>
            <p:ph type="sldNum" sz="quarter" idx="13"/>
          </p:nvPr>
        </p:nvSpPr>
        <p:spPr>
          <a:xfrm flipH="1">
            <a:off x="600075" y="6311900"/>
            <a:ext cx="400050" cy="409575"/>
          </a:xfrm>
        </p:spPr>
        <p:txBody>
          <a:bodyPr/>
          <a:lstStyle/>
          <a:p>
            <a:fld id="{17101CDA-C83E-414C-808C-D7CCDDEE9763}" type="slidenum">
              <a:rPr lang="ru-RU" smtClean="0"/>
              <a:t>‹#›</a:t>
            </a:fld>
            <a:endParaRPr lang="ru-RU" dirty="0"/>
          </a:p>
        </p:txBody>
      </p:sp>
      <p:sp>
        <p:nvSpPr>
          <p:cNvPr id="9" name="Заголовок 1"/>
          <p:cNvSpPr>
            <a:spLocks noGrp="1"/>
          </p:cNvSpPr>
          <p:nvPr>
            <p:ph type="title"/>
          </p:nvPr>
        </p:nvSpPr>
        <p:spPr>
          <a:xfrm>
            <a:off x="861925" y="0"/>
            <a:ext cx="3138575" cy="1325563"/>
          </a:xfrm>
          <a:prstGeom prst="rect">
            <a:avLst/>
          </a:prstGeom>
        </p:spPr>
        <p:txBody>
          <a:bodyPr vert="horz" lIns="91440" tIns="45720" rIns="91440" bIns="45720" rtlCol="0" anchor="ctr">
            <a:normAutofit/>
          </a:bodyPr>
          <a:lstStyle>
            <a:lvl1pPr algn="ctr">
              <a:defRPr/>
            </a:lvl1pPr>
          </a:lstStyle>
          <a:p>
            <a:r>
              <a:rPr lang="en-US" dirty="0"/>
              <a:t>Arial 44</a:t>
            </a:r>
            <a:endParaRPr lang="ru-RU" dirty="0"/>
          </a:p>
        </p:txBody>
      </p:sp>
    </p:spTree>
    <p:extLst>
      <p:ext uri="{BB962C8B-B14F-4D97-AF65-F5344CB8AC3E}">
        <p14:creationId xmlns:p14="http://schemas.microsoft.com/office/powerpoint/2010/main" val="239851230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4_Пользовательский макет">
    <p:spTree>
      <p:nvGrpSpPr>
        <p:cNvPr id="1" name=""/>
        <p:cNvGrpSpPr/>
        <p:nvPr/>
      </p:nvGrpSpPr>
      <p:grpSpPr>
        <a:xfrm>
          <a:off x="0" y="0"/>
          <a:ext cx="0" cy="0"/>
          <a:chOff x="0" y="0"/>
          <a:chExt cx="0" cy="0"/>
        </a:xfrm>
      </p:grpSpPr>
      <p:sp>
        <p:nvSpPr>
          <p:cNvPr id="8" name="Рисунок 6"/>
          <p:cNvSpPr>
            <a:spLocks noGrp="1"/>
          </p:cNvSpPr>
          <p:nvPr>
            <p:ph type="pic" sz="quarter" idx="10"/>
          </p:nvPr>
        </p:nvSpPr>
        <p:spPr>
          <a:xfrm>
            <a:off x="4928719" y="2721933"/>
            <a:ext cx="3610625" cy="2094614"/>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4" name="Рисунок 11"/>
          <p:cNvSpPr>
            <a:spLocks noGrp="1"/>
          </p:cNvSpPr>
          <p:nvPr>
            <p:ph type="pic" sz="quarter" idx="11"/>
          </p:nvPr>
        </p:nvSpPr>
        <p:spPr>
          <a:xfrm>
            <a:off x="0" y="0"/>
            <a:ext cx="6030962" cy="6857999"/>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0" name="Номер слайда 4"/>
          <p:cNvSpPr>
            <a:spLocks noGrp="1"/>
          </p:cNvSpPr>
          <p:nvPr>
            <p:ph type="sldNum" sz="quarter" idx="13"/>
          </p:nvPr>
        </p:nvSpPr>
        <p:spPr>
          <a:xfrm flipH="1">
            <a:off x="600075" y="6311900"/>
            <a:ext cx="400050" cy="409575"/>
          </a:xfrm>
        </p:spPr>
        <p:txBody>
          <a:bodyPr/>
          <a:lstStyle/>
          <a:p>
            <a:fld id="{17101CDA-C83E-414C-808C-D7CCDDEE9763}" type="slidenum">
              <a:rPr lang="ru-RU" smtClean="0"/>
              <a:t>‹#›</a:t>
            </a:fld>
            <a:endParaRPr lang="ru-RU" dirty="0"/>
          </a:p>
        </p:txBody>
      </p:sp>
      <p:sp>
        <p:nvSpPr>
          <p:cNvPr id="11" name="Заголовок 1"/>
          <p:cNvSpPr>
            <a:spLocks noGrp="1"/>
          </p:cNvSpPr>
          <p:nvPr>
            <p:ph type="title"/>
          </p:nvPr>
        </p:nvSpPr>
        <p:spPr>
          <a:xfrm>
            <a:off x="7477038" y="0"/>
            <a:ext cx="3138575" cy="1325563"/>
          </a:xfrm>
          <a:prstGeom prst="rect">
            <a:avLst/>
          </a:prstGeom>
        </p:spPr>
        <p:txBody>
          <a:bodyPr vert="horz" lIns="91440" tIns="45720" rIns="91440" bIns="45720" rtlCol="0" anchor="ctr">
            <a:normAutofit/>
          </a:bodyPr>
          <a:lstStyle>
            <a:lvl1pPr algn="ctr">
              <a:defRPr/>
            </a:lvl1pPr>
          </a:lstStyle>
          <a:p>
            <a:r>
              <a:rPr lang="en-US" dirty="0"/>
              <a:t>Arial 44</a:t>
            </a:r>
            <a:endParaRPr lang="ru-RU" dirty="0"/>
          </a:p>
        </p:txBody>
      </p:sp>
    </p:spTree>
    <p:extLst>
      <p:ext uri="{BB962C8B-B14F-4D97-AF65-F5344CB8AC3E}">
        <p14:creationId xmlns:p14="http://schemas.microsoft.com/office/powerpoint/2010/main" val="204763441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4_Пустой слайд">
    <p:spTree>
      <p:nvGrpSpPr>
        <p:cNvPr id="1" name=""/>
        <p:cNvGrpSpPr/>
        <p:nvPr/>
      </p:nvGrpSpPr>
      <p:grpSpPr>
        <a:xfrm>
          <a:off x="0" y="0"/>
          <a:ext cx="0" cy="0"/>
          <a:chOff x="0" y="0"/>
          <a:chExt cx="0" cy="0"/>
        </a:xfrm>
      </p:grpSpPr>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 fmla="*/ 0 w 7455584"/>
              <a:gd name="connsiteY0" fmla="*/ 0 h 6888163"/>
              <a:gd name="connsiteX1" fmla="*/ 4574161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5584" h="6888163">
                <a:moveTo>
                  <a:pt x="0" y="0"/>
                </a:moveTo>
                <a:lnTo>
                  <a:pt x="4574161" y="0"/>
                </a:lnTo>
                <a:lnTo>
                  <a:pt x="7455584" y="6888163"/>
                </a:lnTo>
                <a:lnTo>
                  <a:pt x="0" y="6888163"/>
                </a:lnTo>
                <a:lnTo>
                  <a:pt x="0" y="0"/>
                </a:lnTo>
                <a:close/>
              </a:path>
            </a:pathLst>
          </a:cu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4" name="Номер слайда 4"/>
          <p:cNvSpPr>
            <a:spLocks noGrp="1"/>
          </p:cNvSpPr>
          <p:nvPr>
            <p:ph type="sldNum" sz="quarter" idx="13"/>
          </p:nvPr>
        </p:nvSpPr>
        <p:spPr>
          <a:xfrm flipH="1">
            <a:off x="600075" y="6311900"/>
            <a:ext cx="400050" cy="409575"/>
          </a:xfrm>
        </p:spPr>
        <p:txBody>
          <a:bodyPr/>
          <a:lstStyle/>
          <a:p>
            <a:fld id="{17101CDA-C83E-414C-808C-D7CCDDEE9763}" type="slidenum">
              <a:rPr lang="ru-RU" smtClean="0"/>
              <a:t>‹#›</a:t>
            </a:fld>
            <a:endParaRPr lang="ru-RU" dirty="0"/>
          </a:p>
        </p:txBody>
      </p:sp>
      <p:sp>
        <p:nvSpPr>
          <p:cNvPr id="15" name="Заголовок 1"/>
          <p:cNvSpPr>
            <a:spLocks noGrp="1"/>
          </p:cNvSpPr>
          <p:nvPr>
            <p:ph type="title" hasCustomPrompt="1"/>
          </p:nvPr>
        </p:nvSpPr>
        <p:spPr>
          <a:xfrm>
            <a:off x="6043612" y="-6355"/>
            <a:ext cx="4800601" cy="1325563"/>
          </a:xfrm>
        </p:spPr>
        <p:txBody>
          <a:bodyPr/>
          <a:lstStyle/>
          <a:p>
            <a:r>
              <a:rPr lang="en-US" dirty="0"/>
              <a:t>Arial 44</a:t>
            </a:r>
            <a:endParaRPr lang="ru-RU" dirty="0"/>
          </a:p>
        </p:txBody>
      </p:sp>
    </p:spTree>
    <p:extLst>
      <p:ext uri="{BB962C8B-B14F-4D97-AF65-F5344CB8AC3E}">
        <p14:creationId xmlns:p14="http://schemas.microsoft.com/office/powerpoint/2010/main" val="32217049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1_Титульный слайд">
    <p:spTree>
      <p:nvGrpSpPr>
        <p:cNvPr id="1" name=""/>
        <p:cNvGrpSpPr/>
        <p:nvPr/>
      </p:nvGrpSpPr>
      <p:grpSpPr>
        <a:xfrm>
          <a:off x="0" y="0"/>
          <a:ext cx="0" cy="0"/>
          <a:chOff x="0" y="0"/>
          <a:chExt cx="0" cy="0"/>
        </a:xfrm>
      </p:grpSpPr>
      <p:sp>
        <p:nvSpPr>
          <p:cNvPr id="12" name="Прямоугольный треугольник 11"/>
          <p:cNvSpPr/>
          <p:nvPr userDrawn="1"/>
        </p:nvSpPr>
        <p:spPr>
          <a:xfrm>
            <a:off x="0" y="1150486"/>
            <a:ext cx="6458246" cy="5711588"/>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 fmla="*/ 0 w 5380074"/>
              <a:gd name="connsiteY0" fmla="*/ 5697940 h 6858000"/>
              <a:gd name="connsiteX1" fmla="*/ 0 w 5380074"/>
              <a:gd name="connsiteY1" fmla="*/ 0 h 6858000"/>
              <a:gd name="connsiteX2" fmla="*/ 5380074 w 5380074"/>
              <a:gd name="connsiteY2" fmla="*/ 6858000 h 6858000"/>
              <a:gd name="connsiteX3" fmla="*/ 0 w 5380074"/>
              <a:gd name="connsiteY3" fmla="*/ 5697940 h 6858000"/>
              <a:gd name="connsiteX0" fmla="*/ 0 w 4902402"/>
              <a:gd name="connsiteY0" fmla="*/ 5697940 h 5725236"/>
              <a:gd name="connsiteX1" fmla="*/ 0 w 4902402"/>
              <a:gd name="connsiteY1" fmla="*/ 0 h 5725236"/>
              <a:gd name="connsiteX2" fmla="*/ 4902402 w 4902402"/>
              <a:gd name="connsiteY2" fmla="*/ 5725236 h 5725236"/>
              <a:gd name="connsiteX3" fmla="*/ 0 w 4902402"/>
              <a:gd name="connsiteY3" fmla="*/ 5697940 h 5725236"/>
              <a:gd name="connsiteX0" fmla="*/ 0 w 6458246"/>
              <a:gd name="connsiteY0" fmla="*/ 5697940 h 5711588"/>
              <a:gd name="connsiteX1" fmla="*/ 0 w 6458246"/>
              <a:gd name="connsiteY1" fmla="*/ 0 h 5711588"/>
              <a:gd name="connsiteX2" fmla="*/ 6458246 w 6458246"/>
              <a:gd name="connsiteY2" fmla="*/ 5711588 h 5711588"/>
              <a:gd name="connsiteX3" fmla="*/ 0 w 6458246"/>
              <a:gd name="connsiteY3" fmla="*/ 5697940 h 5711588"/>
            </a:gdLst>
            <a:ahLst/>
            <a:cxnLst>
              <a:cxn ang="0">
                <a:pos x="connsiteX0" y="connsiteY0"/>
              </a:cxn>
              <a:cxn ang="0">
                <a:pos x="connsiteX1" y="connsiteY1"/>
              </a:cxn>
              <a:cxn ang="0">
                <a:pos x="connsiteX2" y="connsiteY2"/>
              </a:cxn>
              <a:cxn ang="0">
                <a:pos x="connsiteX3" y="connsiteY3"/>
              </a:cxn>
            </a:cxnLst>
            <a:rect l="l" t="t" r="r" b="b"/>
            <a:pathLst>
              <a:path w="6458246" h="5711588">
                <a:moveTo>
                  <a:pt x="0" y="5697940"/>
                </a:moveTo>
                <a:lnTo>
                  <a:pt x="0" y="0"/>
                </a:lnTo>
                <a:lnTo>
                  <a:pt x="6458246" y="5711588"/>
                </a:lnTo>
                <a:lnTo>
                  <a:pt x="0" y="569794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8" name="Параллелограмм 17"/>
          <p:cNvSpPr/>
          <p:nvPr userDrawn="1"/>
        </p:nvSpPr>
        <p:spPr>
          <a:xfrm>
            <a:off x="-5118" y="-9527"/>
            <a:ext cx="5385192"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 fmla="*/ 5118 w 5385192"/>
              <a:gd name="connsiteY0" fmla="*/ 6844353 h 6858000"/>
              <a:gd name="connsiteX1" fmla="*/ 0 w 5385192"/>
              <a:gd name="connsiteY1" fmla="*/ 0 h 6858000"/>
              <a:gd name="connsiteX2" fmla="*/ 5385192 w 5385192"/>
              <a:gd name="connsiteY2" fmla="*/ 0 h 6858000"/>
              <a:gd name="connsiteX3" fmla="*/ 3670692 w 5385192"/>
              <a:gd name="connsiteY3" fmla="*/ 6858000 h 6858000"/>
              <a:gd name="connsiteX4" fmla="*/ 5118 w 5385192"/>
              <a:gd name="connsiteY4" fmla="*/ 6844353 h 6858000"/>
              <a:gd name="connsiteX0" fmla="*/ 5118 w 5385192"/>
              <a:gd name="connsiteY0" fmla="*/ 6844353 h 6871648"/>
              <a:gd name="connsiteX1" fmla="*/ 0 w 5385192"/>
              <a:gd name="connsiteY1" fmla="*/ 0 h 6871648"/>
              <a:gd name="connsiteX2" fmla="*/ 5385192 w 5385192"/>
              <a:gd name="connsiteY2" fmla="*/ 0 h 6871648"/>
              <a:gd name="connsiteX3" fmla="*/ 2633462 w 5385192"/>
              <a:gd name="connsiteY3" fmla="*/ 6871648 h 6871648"/>
              <a:gd name="connsiteX4" fmla="*/ 5118 w 5385192"/>
              <a:gd name="connsiteY4" fmla="*/ 6844353 h 6871648"/>
              <a:gd name="connsiteX0" fmla="*/ 0 w 5389599"/>
              <a:gd name="connsiteY0" fmla="*/ 6853878 h 6871648"/>
              <a:gd name="connsiteX1" fmla="*/ 4407 w 5389599"/>
              <a:gd name="connsiteY1" fmla="*/ 0 h 6871648"/>
              <a:gd name="connsiteX2" fmla="*/ 5389599 w 5389599"/>
              <a:gd name="connsiteY2" fmla="*/ 0 h 6871648"/>
              <a:gd name="connsiteX3" fmla="*/ 2637869 w 5389599"/>
              <a:gd name="connsiteY3" fmla="*/ 6871648 h 6871648"/>
              <a:gd name="connsiteX4" fmla="*/ 0 w 5389599"/>
              <a:gd name="connsiteY4" fmla="*/ 6853878 h 6871648"/>
              <a:gd name="connsiteX0" fmla="*/ 24168 w 5385192"/>
              <a:gd name="connsiteY0" fmla="*/ 6872928 h 6872928"/>
              <a:gd name="connsiteX1" fmla="*/ 0 w 5385192"/>
              <a:gd name="connsiteY1" fmla="*/ 0 h 6872928"/>
              <a:gd name="connsiteX2" fmla="*/ 5385192 w 5385192"/>
              <a:gd name="connsiteY2" fmla="*/ 0 h 6872928"/>
              <a:gd name="connsiteX3" fmla="*/ 2633462 w 5385192"/>
              <a:gd name="connsiteY3" fmla="*/ 6871648 h 6872928"/>
              <a:gd name="connsiteX4" fmla="*/ 24168 w 5385192"/>
              <a:gd name="connsiteY4" fmla="*/ 6872928 h 6872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5192" h="6872928">
                <a:moveTo>
                  <a:pt x="24168" y="6872928"/>
                </a:moveTo>
                <a:lnTo>
                  <a:pt x="0" y="0"/>
                </a:lnTo>
                <a:lnTo>
                  <a:pt x="5385192" y="0"/>
                </a:lnTo>
                <a:lnTo>
                  <a:pt x="2633462" y="6871648"/>
                </a:lnTo>
                <a:lnTo>
                  <a:pt x="24168" y="6872928"/>
                </a:lnTo>
                <a:close/>
              </a:path>
            </a:pathLst>
          </a:custGeom>
          <a:solidFill>
            <a:schemeClr val="bg1">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4" name="Рисунок 13"/>
          <p:cNvSpPr>
            <a:spLocks noGrp="1"/>
          </p:cNvSpPr>
          <p:nvPr>
            <p:ph type="pic" sz="quarter" idx="10"/>
          </p:nvPr>
        </p:nvSpPr>
        <p:spPr>
          <a:xfrm>
            <a:off x="6049743" y="1675130"/>
            <a:ext cx="4419600" cy="3503613"/>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3" name="Номер слайда 4"/>
          <p:cNvSpPr>
            <a:spLocks noGrp="1"/>
          </p:cNvSpPr>
          <p:nvPr>
            <p:ph type="sldNum" sz="quarter" idx="13"/>
          </p:nvPr>
        </p:nvSpPr>
        <p:spPr>
          <a:xfrm flipH="1">
            <a:off x="600075" y="6311900"/>
            <a:ext cx="400050" cy="409575"/>
          </a:xfrm>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1453601538"/>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Два объекта">
    <p:spTree>
      <p:nvGrpSpPr>
        <p:cNvPr id="1" name=""/>
        <p:cNvGrpSpPr/>
        <p:nvPr/>
      </p:nvGrpSpPr>
      <p:grpSpPr>
        <a:xfrm>
          <a:off x="0" y="0"/>
          <a:ext cx="0" cy="0"/>
          <a:chOff x="0" y="0"/>
          <a:chExt cx="0" cy="0"/>
        </a:xfrm>
      </p:grpSpPr>
      <p:sp>
        <p:nvSpPr>
          <p:cNvPr id="5" name="Рисунок 4"/>
          <p:cNvSpPr>
            <a:spLocks noGrp="1"/>
          </p:cNvSpPr>
          <p:nvPr>
            <p:ph type="pic" sz="quarter" idx="10"/>
          </p:nvPr>
        </p:nvSpPr>
        <p:spPr>
          <a:xfrm>
            <a:off x="3857625" y="2535251"/>
            <a:ext cx="3000376" cy="2506649"/>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9" name="Рисунок 4"/>
          <p:cNvSpPr>
            <a:spLocks noGrp="1"/>
          </p:cNvSpPr>
          <p:nvPr>
            <p:ph type="pic" sz="quarter" idx="11"/>
          </p:nvPr>
        </p:nvSpPr>
        <p:spPr>
          <a:xfrm>
            <a:off x="7086600" y="1375649"/>
            <a:ext cx="1928813" cy="25146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20" name="Рисунок 4"/>
          <p:cNvSpPr>
            <a:spLocks noGrp="1"/>
          </p:cNvSpPr>
          <p:nvPr>
            <p:ph type="pic" sz="quarter" idx="12"/>
          </p:nvPr>
        </p:nvSpPr>
        <p:spPr>
          <a:xfrm>
            <a:off x="9372600" y="2527300"/>
            <a:ext cx="1862593" cy="25146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2" name="Номер слайда 4"/>
          <p:cNvSpPr>
            <a:spLocks noGrp="1"/>
          </p:cNvSpPr>
          <p:nvPr>
            <p:ph type="sldNum" sz="quarter" idx="13"/>
          </p:nvPr>
        </p:nvSpPr>
        <p:spPr>
          <a:xfrm flipH="1">
            <a:off x="600075" y="6311900"/>
            <a:ext cx="400050" cy="409575"/>
          </a:xfrm>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10599988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Пользовательский макет">
    <p:spTree>
      <p:nvGrpSpPr>
        <p:cNvPr id="1" name=""/>
        <p:cNvGrpSpPr/>
        <p:nvPr/>
      </p:nvGrpSpPr>
      <p:grpSpPr>
        <a:xfrm>
          <a:off x="0" y="0"/>
          <a:ext cx="0" cy="0"/>
          <a:chOff x="0" y="0"/>
          <a:chExt cx="0" cy="0"/>
        </a:xfrm>
      </p:grpSpPr>
      <p:sp>
        <p:nvSpPr>
          <p:cNvPr id="3" name="Рисунок 2"/>
          <p:cNvSpPr>
            <a:spLocks noGrp="1"/>
          </p:cNvSpPr>
          <p:nvPr>
            <p:ph type="pic" sz="quarter" idx="10"/>
          </p:nvPr>
        </p:nvSpPr>
        <p:spPr>
          <a:xfrm>
            <a:off x="8053137" y="0"/>
            <a:ext cx="4138863" cy="6858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5" name="Рисунок 4"/>
          <p:cNvSpPr>
            <a:spLocks noGrp="1"/>
          </p:cNvSpPr>
          <p:nvPr>
            <p:ph type="pic" sz="quarter" idx="11"/>
          </p:nvPr>
        </p:nvSpPr>
        <p:spPr>
          <a:xfrm>
            <a:off x="1208598" y="1614114"/>
            <a:ext cx="2592125" cy="3458817"/>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0" name="Номер слайда 4"/>
          <p:cNvSpPr>
            <a:spLocks noGrp="1"/>
          </p:cNvSpPr>
          <p:nvPr>
            <p:ph type="sldNum" sz="quarter" idx="13"/>
          </p:nvPr>
        </p:nvSpPr>
        <p:spPr>
          <a:xfrm flipH="1">
            <a:off x="600075" y="6311900"/>
            <a:ext cx="400050" cy="409575"/>
          </a:xfrm>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64030652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7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12192000" cy="6858000"/>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9" name="Рисунок 8"/>
          <p:cNvSpPr>
            <a:spLocks noGrp="1"/>
          </p:cNvSpPr>
          <p:nvPr>
            <p:ph type="pic" sz="quarter" idx="11"/>
          </p:nvPr>
        </p:nvSpPr>
        <p:spPr>
          <a:xfrm>
            <a:off x="1842963" y="1491578"/>
            <a:ext cx="2020887" cy="2020888"/>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0" name="Рисунок 8"/>
          <p:cNvSpPr>
            <a:spLocks noGrp="1"/>
          </p:cNvSpPr>
          <p:nvPr>
            <p:ph type="pic" sz="quarter" idx="12"/>
          </p:nvPr>
        </p:nvSpPr>
        <p:spPr>
          <a:xfrm>
            <a:off x="1842962" y="4306967"/>
            <a:ext cx="2020887" cy="2020888"/>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1" name="Рисунок 8"/>
          <p:cNvSpPr>
            <a:spLocks noGrp="1"/>
          </p:cNvSpPr>
          <p:nvPr>
            <p:ph type="pic" sz="quarter" idx="13"/>
          </p:nvPr>
        </p:nvSpPr>
        <p:spPr>
          <a:xfrm>
            <a:off x="6789820" y="1491578"/>
            <a:ext cx="1981033" cy="2020888"/>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2" name="Рисунок 8"/>
          <p:cNvSpPr>
            <a:spLocks noGrp="1"/>
          </p:cNvSpPr>
          <p:nvPr>
            <p:ph type="pic" sz="quarter" idx="14"/>
          </p:nvPr>
        </p:nvSpPr>
        <p:spPr>
          <a:xfrm>
            <a:off x="6789819" y="4306967"/>
            <a:ext cx="1981033" cy="2020888"/>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8" name="Номер слайда 4"/>
          <p:cNvSpPr>
            <a:spLocks noGrp="1"/>
          </p:cNvSpPr>
          <p:nvPr>
            <p:ph type="sldNum" sz="quarter" idx="15"/>
          </p:nvPr>
        </p:nvSpPr>
        <p:spPr>
          <a:xfrm flipH="1">
            <a:off x="600075" y="6311900"/>
            <a:ext cx="400050" cy="409575"/>
          </a:xfrm>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19679140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0_Пользовательский макет">
    <p:spTree>
      <p:nvGrpSpPr>
        <p:cNvPr id="1" name=""/>
        <p:cNvGrpSpPr/>
        <p:nvPr/>
      </p:nvGrpSpPr>
      <p:grpSpPr>
        <a:xfrm>
          <a:off x="0" y="0"/>
          <a:ext cx="0" cy="0"/>
          <a:chOff x="0" y="0"/>
          <a:chExt cx="0" cy="0"/>
        </a:xfrm>
      </p:grpSpPr>
      <p:sp>
        <p:nvSpPr>
          <p:cNvPr id="14" name="Прямоугольник 13"/>
          <p:cNvSpPr/>
          <p:nvPr userDrawn="1"/>
        </p:nvSpPr>
        <p:spPr>
          <a:xfrm>
            <a:off x="0" y="0"/>
            <a:ext cx="4555957" cy="6858000"/>
          </a:xfrm>
          <a:prstGeom prst="rect">
            <a:avLst/>
          </a:prstGeom>
          <a:solidFill>
            <a:schemeClr val="bg2">
              <a:lumMod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 name="Рисунок 2"/>
          <p:cNvSpPr>
            <a:spLocks noGrp="1"/>
          </p:cNvSpPr>
          <p:nvPr>
            <p:ph type="pic" sz="quarter" idx="10"/>
          </p:nvPr>
        </p:nvSpPr>
        <p:spPr>
          <a:xfrm>
            <a:off x="5468348" y="1609725"/>
            <a:ext cx="2600325" cy="3457576"/>
          </a:xfrm>
        </p:spPr>
        <p:txBody>
          <a:bodyPr/>
          <a:lstStyle/>
          <a:p>
            <a:endParaRPr lang="ru-RU" dirty="0"/>
          </a:p>
        </p:txBody>
      </p:sp>
    </p:spTree>
    <p:extLst>
      <p:ext uri="{BB962C8B-B14F-4D97-AF65-F5344CB8AC3E}">
        <p14:creationId xmlns:p14="http://schemas.microsoft.com/office/powerpoint/2010/main" val="22120795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5_Пользовательский макет">
    <p:spTree>
      <p:nvGrpSpPr>
        <p:cNvPr id="1" name=""/>
        <p:cNvGrpSpPr/>
        <p:nvPr/>
      </p:nvGrpSpPr>
      <p:grpSpPr>
        <a:xfrm>
          <a:off x="0" y="0"/>
          <a:ext cx="0" cy="0"/>
          <a:chOff x="0" y="0"/>
          <a:chExt cx="0" cy="0"/>
        </a:xfrm>
      </p:grpSpPr>
      <p:sp>
        <p:nvSpPr>
          <p:cNvPr id="2" name="Прямоугольник 1"/>
          <p:cNvSpPr/>
          <p:nvPr userDrawn="1"/>
        </p:nvSpPr>
        <p:spPr>
          <a:xfrm>
            <a:off x="3705727" y="0"/>
            <a:ext cx="8486274"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4" name="Рисунок 13"/>
          <p:cNvSpPr>
            <a:spLocks noGrp="1"/>
          </p:cNvSpPr>
          <p:nvPr>
            <p:ph type="pic" sz="quarter" idx="10"/>
          </p:nvPr>
        </p:nvSpPr>
        <p:spPr>
          <a:xfrm>
            <a:off x="6644641" y="3396342"/>
            <a:ext cx="2751908" cy="3461658"/>
          </a:xfrm>
        </p:spPr>
        <p:txBody>
          <a:bodyPr/>
          <a:lstStyle/>
          <a:p>
            <a:endParaRPr lang="ru-RU" dirty="0"/>
          </a:p>
        </p:txBody>
      </p:sp>
      <p:sp>
        <p:nvSpPr>
          <p:cNvPr id="11" name="Номер слайда 4"/>
          <p:cNvSpPr>
            <a:spLocks noGrp="1"/>
          </p:cNvSpPr>
          <p:nvPr>
            <p:ph type="sldNum" sz="quarter" idx="15"/>
          </p:nvPr>
        </p:nvSpPr>
        <p:spPr>
          <a:xfrm flipH="1">
            <a:off x="600075" y="6311900"/>
            <a:ext cx="400050" cy="409575"/>
          </a:xfrm>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2706911604"/>
      </p:ext>
    </p:extLst>
  </p:cSld>
  <p:clrMapOvr>
    <a:masterClrMapping/>
  </p:clrMapOvr>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0_Пользовательский макет">
    <p:spTree>
      <p:nvGrpSpPr>
        <p:cNvPr id="1" name=""/>
        <p:cNvGrpSpPr/>
        <p:nvPr/>
      </p:nvGrpSpPr>
      <p:grpSpPr>
        <a:xfrm>
          <a:off x="0" y="0"/>
          <a:ext cx="0" cy="0"/>
          <a:chOff x="0" y="0"/>
          <a:chExt cx="0" cy="0"/>
        </a:xfrm>
      </p:grpSpPr>
      <p:sp>
        <p:nvSpPr>
          <p:cNvPr id="18" name="Рисунок 17"/>
          <p:cNvSpPr>
            <a:spLocks noGrp="1"/>
          </p:cNvSpPr>
          <p:nvPr>
            <p:ph type="pic" sz="quarter" idx="10"/>
          </p:nvPr>
        </p:nvSpPr>
        <p:spPr>
          <a:xfrm>
            <a:off x="961956" y="922338"/>
            <a:ext cx="4067311" cy="5148262"/>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9" name="Рисунок 17"/>
          <p:cNvSpPr>
            <a:spLocks noGrp="1"/>
          </p:cNvSpPr>
          <p:nvPr>
            <p:ph type="pic" sz="quarter" idx="11"/>
          </p:nvPr>
        </p:nvSpPr>
        <p:spPr>
          <a:xfrm>
            <a:off x="5163843" y="922338"/>
            <a:ext cx="5769836" cy="2491422"/>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20" name="Рисунок 17"/>
          <p:cNvSpPr>
            <a:spLocks noGrp="1"/>
          </p:cNvSpPr>
          <p:nvPr>
            <p:ph type="pic" sz="quarter" idx="12"/>
          </p:nvPr>
        </p:nvSpPr>
        <p:spPr>
          <a:xfrm>
            <a:off x="5163843" y="3544389"/>
            <a:ext cx="5769836" cy="2526211"/>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3" name="Номер слайда 5"/>
          <p:cNvSpPr>
            <a:spLocks noGrp="1"/>
          </p:cNvSpPr>
          <p:nvPr>
            <p:ph type="sldNum" sz="quarter" idx="4"/>
          </p:nvPr>
        </p:nvSpPr>
        <p:spPr>
          <a:xfrm flipH="1">
            <a:off x="600075" y="6311900"/>
            <a:ext cx="400050" cy="40957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
        <p:nvSpPr>
          <p:cNvPr id="14" name="Заголовок 1"/>
          <p:cNvSpPr>
            <a:spLocks noGrp="1"/>
          </p:cNvSpPr>
          <p:nvPr>
            <p:ph type="title"/>
          </p:nvPr>
        </p:nvSpPr>
        <p:spPr>
          <a:xfrm>
            <a:off x="838200" y="-6355"/>
            <a:ext cx="10515600" cy="1325563"/>
          </a:xfrm>
          <a:prstGeom prst="rect">
            <a:avLst/>
          </a:prstGeom>
        </p:spPr>
        <p:txBody>
          <a:bodyPr vert="horz" lIns="91440" tIns="45720" rIns="91440" bIns="45720" rtlCol="0" anchor="ctr">
            <a:normAutofit/>
          </a:bodyPr>
          <a:lstStyle/>
          <a:p>
            <a:r>
              <a:rPr lang="en-US" dirty="0"/>
              <a:t>Arial 44</a:t>
            </a:r>
            <a:endParaRPr lang="ru-RU" dirty="0"/>
          </a:p>
        </p:txBody>
      </p:sp>
    </p:spTree>
    <p:extLst>
      <p:ext uri="{BB962C8B-B14F-4D97-AF65-F5344CB8AC3E}">
        <p14:creationId xmlns:p14="http://schemas.microsoft.com/office/powerpoint/2010/main" val="141957294"/>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2048"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2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3916906" y="941694"/>
            <a:ext cx="2469427" cy="5022141"/>
          </a:xfrm>
          <a:prstGeom prst="rect">
            <a:avLst/>
          </a:prstGeom>
        </p:spPr>
        <p:txBody>
          <a:bodyPr/>
          <a:lstStyle/>
          <a:p>
            <a:endParaRPr lang="ru-RU" dirty="0"/>
          </a:p>
        </p:txBody>
      </p:sp>
      <p:sp>
        <p:nvSpPr>
          <p:cNvPr id="9" name="Рисунок 8"/>
          <p:cNvSpPr>
            <a:spLocks noGrp="1"/>
          </p:cNvSpPr>
          <p:nvPr>
            <p:ph type="pic" sz="quarter" idx="11"/>
          </p:nvPr>
        </p:nvSpPr>
        <p:spPr>
          <a:xfrm>
            <a:off x="6564572" y="3220873"/>
            <a:ext cx="2552131" cy="1173706"/>
          </a:xfrm>
          <a:prstGeom prst="rect">
            <a:avLst/>
          </a:prstGeom>
        </p:spPr>
        <p:txBody>
          <a:bodyPr/>
          <a:lstStyle/>
          <a:p>
            <a:endParaRPr lang="ru-RU" dirty="0"/>
          </a:p>
        </p:txBody>
      </p:sp>
      <p:sp>
        <p:nvSpPr>
          <p:cNvPr id="10" name="Рисунок 8"/>
          <p:cNvSpPr>
            <a:spLocks noGrp="1"/>
          </p:cNvSpPr>
          <p:nvPr>
            <p:ph type="pic" sz="quarter" idx="12"/>
          </p:nvPr>
        </p:nvSpPr>
        <p:spPr>
          <a:xfrm>
            <a:off x="6564572" y="941695"/>
            <a:ext cx="4245143" cy="2060812"/>
          </a:xfrm>
          <a:prstGeom prst="rect">
            <a:avLst/>
          </a:prstGeom>
        </p:spPr>
        <p:txBody>
          <a:bodyPr/>
          <a:lstStyle/>
          <a:p>
            <a:endParaRPr lang="ru-RU" dirty="0"/>
          </a:p>
        </p:txBody>
      </p:sp>
      <p:sp>
        <p:nvSpPr>
          <p:cNvPr id="11" name="Рисунок 8"/>
          <p:cNvSpPr>
            <a:spLocks noGrp="1"/>
          </p:cNvSpPr>
          <p:nvPr>
            <p:ph type="pic" sz="quarter" idx="13"/>
          </p:nvPr>
        </p:nvSpPr>
        <p:spPr>
          <a:xfrm>
            <a:off x="9294942" y="3220872"/>
            <a:ext cx="1514641" cy="2742964"/>
          </a:xfrm>
          <a:prstGeom prst="rect">
            <a:avLst/>
          </a:prstGeom>
        </p:spPr>
        <p:txBody>
          <a:bodyPr/>
          <a:lstStyle/>
          <a:p>
            <a:endParaRPr lang="ru-RU" dirty="0"/>
          </a:p>
        </p:txBody>
      </p:sp>
      <p:sp>
        <p:nvSpPr>
          <p:cNvPr id="20" name="Рисунок 8"/>
          <p:cNvSpPr>
            <a:spLocks noGrp="1"/>
          </p:cNvSpPr>
          <p:nvPr>
            <p:ph type="pic" sz="quarter" idx="14"/>
          </p:nvPr>
        </p:nvSpPr>
        <p:spPr>
          <a:xfrm>
            <a:off x="6564572" y="4612945"/>
            <a:ext cx="2552131" cy="1350890"/>
          </a:xfrm>
          <a:prstGeom prst="rect">
            <a:avLst/>
          </a:prstGeom>
        </p:spPr>
        <p:txBody>
          <a:bodyPr/>
          <a:lstStyle/>
          <a:p>
            <a:endParaRPr lang="ru-RU" dirty="0"/>
          </a:p>
        </p:txBody>
      </p:sp>
      <p:sp>
        <p:nvSpPr>
          <p:cNvPr id="13" name="Номер слайда 4"/>
          <p:cNvSpPr>
            <a:spLocks noGrp="1"/>
          </p:cNvSpPr>
          <p:nvPr>
            <p:ph type="sldNum" sz="quarter" idx="15"/>
          </p:nvPr>
        </p:nvSpPr>
        <p:spPr>
          <a:xfrm flipH="1">
            <a:off x="600075" y="6311900"/>
            <a:ext cx="400050" cy="409575"/>
          </a:xfrm>
        </p:spPr>
        <p:txBody>
          <a:bodyPr/>
          <a:lstStyle/>
          <a:p>
            <a:fld id="{17101CDA-C83E-414C-808C-D7CCDDEE9763}" type="slidenum">
              <a:rPr lang="ru-RU" smtClean="0"/>
              <a:t>‹#›</a:t>
            </a:fld>
            <a:endParaRPr lang="ru-RU" dirty="0"/>
          </a:p>
        </p:txBody>
      </p:sp>
    </p:spTree>
    <p:extLst>
      <p:ext uri="{BB962C8B-B14F-4D97-AF65-F5344CB8AC3E}">
        <p14:creationId xmlns:p14="http://schemas.microsoft.com/office/powerpoint/2010/main" val="216080743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5_Пользовательский макет">
    <p:spTree>
      <p:nvGrpSpPr>
        <p:cNvPr id="1" name=""/>
        <p:cNvGrpSpPr/>
        <p:nvPr/>
      </p:nvGrpSpPr>
      <p:grpSpPr>
        <a:xfrm>
          <a:off x="0" y="0"/>
          <a:ext cx="0" cy="0"/>
          <a:chOff x="0" y="0"/>
          <a:chExt cx="0" cy="0"/>
        </a:xfrm>
      </p:grpSpPr>
      <p:sp>
        <p:nvSpPr>
          <p:cNvPr id="7" name="Рисунок 2"/>
          <p:cNvSpPr>
            <a:spLocks noGrp="1"/>
          </p:cNvSpPr>
          <p:nvPr>
            <p:ph type="pic" sz="quarter" idx="10"/>
          </p:nvPr>
        </p:nvSpPr>
        <p:spPr>
          <a:xfrm>
            <a:off x="6561138" y="785813"/>
            <a:ext cx="4138612" cy="2438650"/>
          </a:xfrm>
        </p:spPr>
        <p:txBody>
          <a:bodyPr/>
          <a:lstStyle/>
          <a:p>
            <a:endParaRPr lang="ru-RU" dirty="0"/>
          </a:p>
        </p:txBody>
      </p:sp>
    </p:spTree>
    <p:extLst>
      <p:ext uri="{BB962C8B-B14F-4D97-AF65-F5344CB8AC3E}">
        <p14:creationId xmlns:p14="http://schemas.microsoft.com/office/powerpoint/2010/main" val="190218357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4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3084513" cy="6858000"/>
          </a:xfrm>
        </p:spPr>
        <p:txBody>
          <a:bodyPr/>
          <a:lstStyle/>
          <a:p>
            <a:endParaRPr lang="ru-RU" dirty="0"/>
          </a:p>
        </p:txBody>
      </p:sp>
    </p:spTree>
    <p:extLst>
      <p:ext uri="{BB962C8B-B14F-4D97-AF65-F5344CB8AC3E}">
        <p14:creationId xmlns:p14="http://schemas.microsoft.com/office/powerpoint/2010/main" val="395168039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4" name="Title 1"/>
          <p:cNvSpPr>
            <a:spLocks noGrp="1"/>
          </p:cNvSpPr>
          <p:nvPr>
            <p:ph type="title"/>
          </p:nvPr>
        </p:nvSpPr>
        <p:spPr>
          <a:xfrm>
            <a:off x="526480" y="226985"/>
            <a:ext cx="12192000" cy="900739"/>
          </a:xfrm>
        </p:spPr>
        <p:txBody>
          <a:bodyPr/>
          <a:lstStyle/>
          <a:p>
            <a:r>
              <a:rPr lang="en-US" dirty="0"/>
              <a:t>Click to edit Master title style</a:t>
            </a:r>
          </a:p>
        </p:txBody>
      </p:sp>
      <p:sp>
        <p:nvSpPr>
          <p:cNvPr id="6" name="Slide Number Placeholder 5"/>
          <p:cNvSpPr>
            <a:spLocks noGrp="1" noChangeArrowheads="1"/>
          </p:cNvSpPr>
          <p:nvPr>
            <p:ph type="sldNum" sz="quarter" idx="10"/>
          </p:nvPr>
        </p:nvSpPr>
        <p:spPr>
          <a:xfrm>
            <a:off x="138563" y="6325807"/>
            <a:ext cx="775836" cy="357188"/>
          </a:xfrm>
          <a:prstGeom prst="rect">
            <a:avLst/>
          </a:prstGeom>
          <a:ln/>
        </p:spPr>
        <p:txBody>
          <a:bodyPr/>
          <a:lstStyle>
            <a:lvl1pPr>
              <a:defRPr sz="1467">
                <a:solidFill>
                  <a:schemeClr val="bg1">
                    <a:lumMod val="50000"/>
                  </a:schemeClr>
                </a:solidFill>
                <a:latin typeface="Myriad Pro" charset="0"/>
                <a:ea typeface="Myriad Pro" charset="0"/>
                <a:cs typeface="Myriad Pro" charset="0"/>
              </a:defRPr>
            </a:lvl1pPr>
          </a:lstStyle>
          <a:p>
            <a:pPr>
              <a:defRPr/>
            </a:pPr>
            <a:fld id="{5F6D74BE-430B-4DCB-84BC-AC1CB6C12CE3}" type="slidenum">
              <a:rPr lang="en-US" smtClean="0"/>
              <a:pPr>
                <a:defRPr/>
              </a:pPr>
              <a:t>‹#›</a:t>
            </a:fld>
            <a:endParaRPr lang="en-US" dirty="0"/>
          </a:p>
        </p:txBody>
      </p:sp>
    </p:spTree>
    <p:extLst>
      <p:ext uri="{BB962C8B-B14F-4D97-AF65-F5344CB8AC3E}">
        <p14:creationId xmlns:p14="http://schemas.microsoft.com/office/powerpoint/2010/main" val="201113369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A81268D6-2656-7A42-BED5-EEE690A02909}" type="slidenum">
              <a:rPr lang="en-US" smtClean="0"/>
              <a:t>‹#›</a:t>
            </a:fld>
            <a:endParaRPr lang="en-US" dirty="0"/>
          </a:p>
        </p:txBody>
      </p:sp>
    </p:spTree>
    <p:extLst>
      <p:ext uri="{BB962C8B-B14F-4D97-AF65-F5344CB8AC3E}">
        <p14:creationId xmlns:p14="http://schemas.microsoft.com/office/powerpoint/2010/main" val="83524018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46667" y="0"/>
            <a:ext cx="10363200" cy="1193800"/>
          </a:xfrm>
        </p:spPr>
        <p:txBody>
          <a:bodyPr/>
          <a:lstStyle>
            <a:lvl1pPr>
              <a:defRPr b="0" i="0">
                <a:latin typeface="Arial" charset="0"/>
                <a:ea typeface="Arial" charset="0"/>
                <a:cs typeface="Arial" charset="0"/>
              </a:defRPr>
            </a:lvl1pPr>
          </a:lstStyle>
          <a:p>
            <a:r>
              <a:rPr lang="en-US" dirty="0"/>
              <a:t>Click to edit Master title style</a:t>
            </a:r>
          </a:p>
        </p:txBody>
      </p:sp>
      <p:sp>
        <p:nvSpPr>
          <p:cNvPr id="4" name="Slide Number Placeholder 3"/>
          <p:cNvSpPr>
            <a:spLocks noGrp="1" noChangeArrowheads="1"/>
          </p:cNvSpPr>
          <p:nvPr>
            <p:ph type="sldNum" sz="quarter" idx="10"/>
          </p:nvPr>
        </p:nvSpPr>
        <p:spPr>
          <a:xfrm>
            <a:off x="138563" y="6325807"/>
            <a:ext cx="775836" cy="357188"/>
          </a:xfrm>
          <a:prstGeom prst="rect">
            <a:avLst/>
          </a:prstGeom>
          <a:ln/>
        </p:spPr>
        <p:txBody>
          <a:bodyPr/>
          <a:lstStyle>
            <a:lvl1pPr>
              <a:defRPr sz="1467">
                <a:solidFill>
                  <a:schemeClr val="bg1">
                    <a:lumMod val="50000"/>
                  </a:schemeClr>
                </a:solidFill>
                <a:latin typeface="Myriad Pro" charset="0"/>
                <a:ea typeface="Myriad Pro" charset="0"/>
                <a:cs typeface="Myriad Pro" charset="0"/>
              </a:defRPr>
            </a:lvl1pPr>
          </a:lstStyle>
          <a:p>
            <a:pPr>
              <a:defRPr/>
            </a:pPr>
            <a:fld id="{5F6D74BE-430B-4DCB-84BC-AC1CB6C12CE3}" type="slidenum">
              <a:rPr lang="en-US" smtClean="0"/>
              <a:pPr>
                <a:defRPr/>
              </a:pPr>
              <a:t>‹#›</a:t>
            </a:fld>
            <a:endParaRPr lang="en-US" dirty="0"/>
          </a:p>
        </p:txBody>
      </p:sp>
    </p:spTree>
    <p:extLst>
      <p:ext uri="{BB962C8B-B14F-4D97-AF65-F5344CB8AC3E}">
        <p14:creationId xmlns:p14="http://schemas.microsoft.com/office/powerpoint/2010/main" val="31051836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4" name="Slide Number Placeholder 3"/>
          <p:cNvSpPr>
            <a:spLocks noGrp="1" noChangeArrowheads="1"/>
          </p:cNvSpPr>
          <p:nvPr>
            <p:ph type="sldNum" sz="quarter" idx="10"/>
          </p:nvPr>
        </p:nvSpPr>
        <p:spPr>
          <a:xfrm>
            <a:off x="138563" y="6325807"/>
            <a:ext cx="775836" cy="357188"/>
          </a:xfrm>
          <a:prstGeom prst="rect">
            <a:avLst/>
          </a:prstGeom>
          <a:ln/>
        </p:spPr>
        <p:txBody>
          <a:bodyPr/>
          <a:lstStyle>
            <a:lvl1pPr>
              <a:defRPr sz="1467">
                <a:solidFill>
                  <a:schemeClr val="bg1">
                    <a:lumMod val="50000"/>
                  </a:schemeClr>
                </a:solidFill>
                <a:latin typeface="Myriad Pro" charset="0"/>
                <a:ea typeface="Myriad Pro" charset="0"/>
                <a:cs typeface="Myriad Pro" charset="0"/>
              </a:defRPr>
            </a:lvl1pPr>
          </a:lstStyle>
          <a:p>
            <a:pPr>
              <a:defRPr/>
            </a:pPr>
            <a:fld id="{5F6D74BE-430B-4DCB-84BC-AC1CB6C12CE3}" type="slidenum">
              <a:rPr lang="en-US" smtClean="0"/>
              <a:pPr>
                <a:defRPr/>
              </a:pPr>
              <a:t>‹#›</a:t>
            </a:fld>
            <a:endParaRPr lang="en-US" dirty="0"/>
          </a:p>
        </p:txBody>
      </p:sp>
    </p:spTree>
    <p:extLst>
      <p:ext uri="{BB962C8B-B14F-4D97-AF65-F5344CB8AC3E}">
        <p14:creationId xmlns:p14="http://schemas.microsoft.com/office/powerpoint/2010/main" val="78242774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10131" y="258619"/>
            <a:ext cx="10363200" cy="1193800"/>
          </a:xfrm>
        </p:spPr>
        <p:txBody>
          <a:bodyPr/>
          <a:lstStyle/>
          <a:p>
            <a:r>
              <a:rPr lang="en-US" dirty="0"/>
              <a:t>Click to edit Master title style</a:t>
            </a:r>
          </a:p>
        </p:txBody>
      </p:sp>
      <p:sp>
        <p:nvSpPr>
          <p:cNvPr id="5"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extLst>
      <p:ext uri="{BB962C8B-B14F-4D97-AF65-F5344CB8AC3E}">
        <p14:creationId xmlns:p14="http://schemas.microsoft.com/office/powerpoint/2010/main" val="90050156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Body Slide">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309565" y="133613"/>
            <a:ext cx="11572873" cy="824659"/>
          </a:xfrm>
          <a:prstGeom prst="rect">
            <a:avLst/>
          </a:prstGeom>
        </p:spPr>
        <p:txBody>
          <a:bodyPr vert="horz" anchor="b">
            <a:normAutofit/>
          </a:bodyPr>
          <a:lstStyle>
            <a:lvl1pPr algn="l">
              <a:defRPr lang="en-US" sz="4400" b="0" baseline="0" dirty="0" smtClean="0">
                <a:solidFill>
                  <a:schemeClr val="tx1">
                    <a:lumMod val="95000"/>
                    <a:lumOff val="5000"/>
                  </a:schemeClr>
                </a:solidFill>
                <a:latin typeface="Arial" charset="0"/>
                <a:ea typeface="Arial" charset="0"/>
                <a:cs typeface="Arial" charset="0"/>
                <a:sym typeface="Gill Sans Light" charset="0"/>
              </a:defRPr>
            </a:lvl1pPr>
          </a:lstStyle>
          <a:p>
            <a:r>
              <a:rPr lang="en-US" dirty="0"/>
              <a:t>Click to Edit Master Title</a:t>
            </a:r>
          </a:p>
        </p:txBody>
      </p:sp>
      <p:sp>
        <p:nvSpPr>
          <p:cNvPr id="13" name="Content Placeholder 3"/>
          <p:cNvSpPr>
            <a:spLocks noGrp="1"/>
          </p:cNvSpPr>
          <p:nvPr>
            <p:ph sz="quarter" idx="10"/>
          </p:nvPr>
        </p:nvSpPr>
        <p:spPr>
          <a:xfrm>
            <a:off x="309563" y="1223819"/>
            <a:ext cx="11572875" cy="5166399"/>
          </a:xfrm>
          <a:prstGeom prst="rect">
            <a:avLst/>
          </a:prstGeom>
        </p:spPr>
        <p:txBody>
          <a:bodyPr vert="horz"/>
          <a:lstStyle>
            <a:lvl1pPr marL="230182" indent="-230182" algn="l">
              <a:lnSpc>
                <a:spcPct val="120000"/>
              </a:lnSpc>
              <a:spcBef>
                <a:spcPts val="600"/>
              </a:spcBef>
              <a:spcAft>
                <a:spcPts val="600"/>
              </a:spcAft>
              <a:buClr>
                <a:srgbClr val="FF6600"/>
              </a:buClr>
              <a:buFont typeface="Arial"/>
              <a:buChar char="•"/>
              <a:defRPr sz="1600">
                <a:solidFill>
                  <a:schemeClr val="tx1">
                    <a:lumMod val="95000"/>
                    <a:lumOff val="5000"/>
                  </a:schemeClr>
                </a:solidFill>
                <a:latin typeface="Arial" charset="0"/>
                <a:ea typeface="Arial" charset="0"/>
                <a:cs typeface="Arial" charset="0"/>
              </a:defRPr>
            </a:lvl1pPr>
            <a:lvl2pPr marL="688957" indent="-252407" algn="l">
              <a:lnSpc>
                <a:spcPct val="100000"/>
              </a:lnSpc>
              <a:spcBef>
                <a:spcPts val="600"/>
              </a:spcBef>
              <a:spcAft>
                <a:spcPts val="600"/>
              </a:spcAft>
              <a:buFont typeface="Arial"/>
              <a:buChar char="•"/>
              <a:defRPr sz="1400">
                <a:solidFill>
                  <a:schemeClr val="tx1">
                    <a:lumMod val="95000"/>
                    <a:lumOff val="5000"/>
                  </a:schemeClr>
                </a:solidFill>
                <a:latin typeface="Arial" charset="0"/>
                <a:ea typeface="Arial" charset="0"/>
                <a:cs typeface="Arial" charset="0"/>
              </a:defRPr>
            </a:lvl2pPr>
            <a:lvl3pPr marL="950952" indent="-219069" algn="l">
              <a:lnSpc>
                <a:spcPct val="100000"/>
              </a:lnSpc>
              <a:spcBef>
                <a:spcPts val="600"/>
              </a:spcBef>
              <a:spcAft>
                <a:spcPts val="600"/>
              </a:spcAft>
              <a:buFont typeface="Arial"/>
              <a:buChar char="•"/>
              <a:defRPr sz="1400">
                <a:solidFill>
                  <a:schemeClr val="tx1">
                    <a:lumMod val="95000"/>
                    <a:lumOff val="5000"/>
                  </a:schemeClr>
                </a:solidFill>
                <a:latin typeface="Arial" charset="0"/>
                <a:ea typeface="Arial" charset="0"/>
                <a:cs typeface="Arial" charset="0"/>
              </a:defRPr>
            </a:lvl3pPr>
            <a:lvl4pPr marL="1270984" indent="-284156" algn="l">
              <a:lnSpc>
                <a:spcPct val="100000"/>
              </a:lnSpc>
              <a:spcBef>
                <a:spcPts val="600"/>
              </a:spcBef>
              <a:spcAft>
                <a:spcPts val="600"/>
              </a:spcAft>
              <a:buFont typeface="Arial"/>
              <a:buChar char="•"/>
              <a:defRPr sz="1400">
                <a:solidFill>
                  <a:schemeClr val="tx1">
                    <a:lumMod val="95000"/>
                    <a:lumOff val="5000"/>
                  </a:schemeClr>
                </a:solidFill>
                <a:latin typeface="Arial" charset="0"/>
                <a:ea typeface="Arial" charset="0"/>
                <a:cs typeface="Arial" charset="0"/>
              </a:defRPr>
            </a:lvl4pPr>
            <a:lvl5pPr marL="1517866" indent="-284156" algn="l">
              <a:lnSpc>
                <a:spcPct val="100000"/>
              </a:lnSpc>
              <a:spcBef>
                <a:spcPts val="600"/>
              </a:spcBef>
              <a:spcAft>
                <a:spcPts val="600"/>
              </a:spcAft>
              <a:buFont typeface="Arial"/>
              <a:buChar char="•"/>
              <a:defRPr sz="1400">
                <a:solidFill>
                  <a:schemeClr val="tx1">
                    <a:lumMod val="95000"/>
                    <a:lumOff val="5000"/>
                  </a:schemeClr>
                </a:solidFill>
                <a:latin typeface="Arial" charset="0"/>
                <a:ea typeface="Arial" charset="0"/>
                <a:cs typeface="Arial"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7"/>
          <p:cNvSpPr>
            <a:spLocks noGrp="1" noChangeArrowheads="1"/>
          </p:cNvSpPr>
          <p:nvPr>
            <p:ph type="sldNum" sz="quarter" idx="11"/>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extLst>
      <p:ext uri="{BB962C8B-B14F-4D97-AF65-F5344CB8AC3E}">
        <p14:creationId xmlns:p14="http://schemas.microsoft.com/office/powerpoint/2010/main" val="91560414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914400" y="1219200"/>
            <a:ext cx="10668000" cy="457200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7"/>
          <p:cNvSpPr>
            <a:spLocks noGrp="1" noChangeArrowheads="1"/>
          </p:cNvSpPr>
          <p:nvPr>
            <p:ph type="sldNum" sz="quarter" idx="10"/>
          </p:nvPr>
        </p:nvSpPr>
        <p:spPr>
          <a:xfrm>
            <a:off x="182035" y="6400801"/>
            <a:ext cx="630767" cy="349251"/>
          </a:xfrm>
          <a:ln/>
        </p:spPr>
        <p:txBody>
          <a:bodyPr/>
          <a:lstStyle>
            <a:lvl1pPr>
              <a:defRPr/>
            </a:lvl1pPr>
          </a:lstStyle>
          <a:p>
            <a:pPr>
              <a:defRPr/>
            </a:pPr>
            <a:fld id="{1C7E9591-0216-4EAE-A041-A233030083FE}" type="slidenum">
              <a:rPr lang="en-US"/>
              <a:pPr>
                <a:defRPr/>
              </a:pPr>
              <a:t>‹#›</a:t>
            </a:fld>
            <a:endParaRPr lang="en-US" dirty="0"/>
          </a:p>
        </p:txBody>
      </p:sp>
    </p:spTree>
    <p:extLst>
      <p:ext uri="{BB962C8B-B14F-4D97-AF65-F5344CB8AC3E}">
        <p14:creationId xmlns:p14="http://schemas.microsoft.com/office/powerpoint/2010/main" val="619937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9_Пользовательский макет">
    <p:spTree>
      <p:nvGrpSpPr>
        <p:cNvPr id="1" name=""/>
        <p:cNvGrpSpPr/>
        <p:nvPr/>
      </p:nvGrpSpPr>
      <p:grpSpPr>
        <a:xfrm>
          <a:off x="0" y="0"/>
          <a:ext cx="0" cy="0"/>
          <a:chOff x="0" y="0"/>
          <a:chExt cx="0" cy="0"/>
        </a:xfrm>
      </p:grpSpPr>
      <p:sp>
        <p:nvSpPr>
          <p:cNvPr id="14" name="Рисунок 13"/>
          <p:cNvSpPr>
            <a:spLocks noGrp="1"/>
          </p:cNvSpPr>
          <p:nvPr>
            <p:ph type="pic" sz="quarter" idx="10"/>
          </p:nvPr>
        </p:nvSpPr>
        <p:spPr>
          <a:xfrm>
            <a:off x="5905500" y="2310064"/>
            <a:ext cx="4895850" cy="3107754"/>
          </a:xfrm>
        </p:spPr>
        <p:txBody>
          <a:bodyPr/>
          <a:lstStyle/>
          <a:p>
            <a:endParaRPr lang="ru-RU" dirty="0"/>
          </a:p>
        </p:txBody>
      </p:sp>
      <p:sp>
        <p:nvSpPr>
          <p:cNvPr id="13" name="Номер слайда 5"/>
          <p:cNvSpPr>
            <a:spLocks noGrp="1"/>
          </p:cNvSpPr>
          <p:nvPr>
            <p:ph type="sldNum" sz="quarter" idx="4"/>
          </p:nvPr>
        </p:nvSpPr>
        <p:spPr>
          <a:xfrm flipH="1">
            <a:off x="600075" y="6311900"/>
            <a:ext cx="400050" cy="40957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
        <p:nvSpPr>
          <p:cNvPr id="15" name="Заголовок 1"/>
          <p:cNvSpPr>
            <a:spLocks noGrp="1"/>
          </p:cNvSpPr>
          <p:nvPr>
            <p:ph type="title"/>
          </p:nvPr>
        </p:nvSpPr>
        <p:spPr>
          <a:xfrm>
            <a:off x="838200" y="-6355"/>
            <a:ext cx="10515600" cy="1325563"/>
          </a:xfrm>
          <a:prstGeom prst="rect">
            <a:avLst/>
          </a:prstGeom>
        </p:spPr>
        <p:txBody>
          <a:bodyPr vert="horz" lIns="91440" tIns="45720" rIns="91440" bIns="45720" rtlCol="0" anchor="ctr">
            <a:normAutofit/>
          </a:bodyPr>
          <a:lstStyle/>
          <a:p>
            <a:r>
              <a:rPr lang="en-US" dirty="0"/>
              <a:t>Arial 44</a:t>
            </a:r>
            <a:endParaRPr lang="ru-RU" dirty="0"/>
          </a:p>
        </p:txBody>
      </p:sp>
    </p:spTree>
    <p:extLst>
      <p:ext uri="{BB962C8B-B14F-4D97-AF65-F5344CB8AC3E}">
        <p14:creationId xmlns:p14="http://schemas.microsoft.com/office/powerpoint/2010/main" val="242044122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cSld name="Standard Content Slide">
    <p:spTree>
      <p:nvGrpSpPr>
        <p:cNvPr id="1" name=""/>
        <p:cNvGrpSpPr/>
        <p:nvPr/>
      </p:nvGrpSpPr>
      <p:grpSpPr>
        <a:xfrm>
          <a:off x="0" y="0"/>
          <a:ext cx="0" cy="0"/>
          <a:chOff x="0" y="0"/>
          <a:chExt cx="0" cy="0"/>
        </a:xfrm>
      </p:grpSpPr>
      <p:sp>
        <p:nvSpPr>
          <p:cNvPr id="2" name="Title 1"/>
          <p:cNvSpPr>
            <a:spLocks noGrp="1"/>
          </p:cNvSpPr>
          <p:nvPr>
            <p:ph type="ctrTitle"/>
          </p:nvPr>
        </p:nvSpPr>
        <p:spPr>
          <a:xfrm>
            <a:off x="626014" y="185738"/>
            <a:ext cx="7758169" cy="701415"/>
          </a:xfrm>
          <a:prstGeom prst="rect">
            <a:avLst/>
          </a:prstGeom>
        </p:spPr>
        <p:txBody>
          <a:bodyPr vert="horz" lIns="91383" tIns="45691" rIns="91383" bIns="45691">
            <a:noAutofit/>
          </a:bodyPr>
          <a:lstStyle>
            <a:lvl1pPr>
              <a:defRPr sz="440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626014" y="1510200"/>
            <a:ext cx="10941569" cy="1752600"/>
          </a:xfrm>
          <a:prstGeom prst="rect">
            <a:avLst/>
          </a:prstGeom>
        </p:spPr>
        <p:txBody>
          <a:bodyPr vert="horz" lIns="91383" tIns="45691" rIns="91383" bIns="45691"/>
          <a:lstStyle>
            <a:lvl1pPr marL="0" indent="0" algn="l">
              <a:buNone/>
              <a:defRPr sz="2400"/>
            </a:lvl1pPr>
            <a:lvl2pPr marL="548294" indent="0" algn="ctr">
              <a:buNone/>
              <a:defRPr/>
            </a:lvl2pPr>
            <a:lvl3pPr marL="1096589" indent="0" algn="ctr">
              <a:buNone/>
              <a:defRPr/>
            </a:lvl3pPr>
            <a:lvl4pPr marL="1644880" indent="0" algn="ctr">
              <a:buNone/>
              <a:defRPr/>
            </a:lvl4pPr>
            <a:lvl5pPr marL="2193172" indent="0" algn="ctr">
              <a:buNone/>
              <a:defRPr/>
            </a:lvl5pPr>
            <a:lvl6pPr marL="2741464" indent="0" algn="ctr">
              <a:buNone/>
              <a:defRPr/>
            </a:lvl6pPr>
            <a:lvl7pPr marL="3289759" indent="0" algn="ctr">
              <a:buNone/>
              <a:defRPr/>
            </a:lvl7pPr>
            <a:lvl8pPr marL="3838050" indent="0" algn="ctr">
              <a:buNone/>
              <a:defRPr/>
            </a:lvl8pPr>
            <a:lvl9pPr marL="4386344" indent="0" algn="ctr">
              <a:buNone/>
              <a:defRPr/>
            </a:lvl9pPr>
          </a:lstStyle>
          <a:p>
            <a:r>
              <a:rPr lang="en-US" dirty="0"/>
              <a:t>Click to edit Master subtitle style</a:t>
            </a:r>
          </a:p>
        </p:txBody>
      </p:sp>
      <p:sp>
        <p:nvSpPr>
          <p:cNvPr id="4"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extLst>
      <p:ext uri="{BB962C8B-B14F-4D97-AF65-F5344CB8AC3E}">
        <p14:creationId xmlns:p14="http://schemas.microsoft.com/office/powerpoint/2010/main" val="1681333881"/>
      </p:ext>
    </p:extLst>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5500">
                <a:latin typeface="Arial" charset="0"/>
                <a:ea typeface="Arial" charset="0"/>
                <a:cs typeface="Arial"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charset="0"/>
                <a:ea typeface="Arial" charset="0"/>
                <a:cs typeface="Arial"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atin typeface="Arial" charset="0"/>
                <a:ea typeface="Arial" charset="0"/>
                <a:cs typeface="Arial" charset="0"/>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Arial" charset="0"/>
                <a:ea typeface="Arial" charset="0"/>
                <a:cs typeface="Arial"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7"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charset="0"/>
                <a:ea typeface="Arial" charset="0"/>
                <a:cs typeface="Arial" charset="0"/>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a:latin typeface="Arial" charset="0"/>
                <a:ea typeface="Arial" charset="0"/>
                <a:cs typeface="Arial" charset="0"/>
              </a:defRPr>
            </a:lvl1p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atin typeface="Arial" charset="0"/>
                <a:ea typeface="Arial" charset="0"/>
                <a:cs typeface="Arial"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atin typeface="Arial" charset="0"/>
                <a:ea typeface="Arial" charset="0"/>
                <a:cs typeface="Arial"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charset="0"/>
                <a:ea typeface="Arial" charset="0"/>
                <a:cs typeface="Arial" charset="0"/>
              </a:defRPr>
            </a:lvl1pPr>
          </a:lstStyle>
          <a:p>
            <a:r>
              <a:rPr lang="en-US" dirty="0"/>
              <a:t>Click to edit Master title style</a:t>
            </a:r>
          </a:p>
        </p:txBody>
      </p:sp>
      <p:sp>
        <p:nvSpPr>
          <p:cNvPr id="6"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Arial" charset="0"/>
                <a:ea typeface="Arial" charset="0"/>
                <a:cs typeface="Arial" charset="0"/>
              </a:defRPr>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atin typeface="Arial" charset="0"/>
                <a:ea typeface="Arial" charset="0"/>
                <a:cs typeface="Arial" charset="0"/>
              </a:defRPr>
            </a:lvl1pPr>
            <a:lvl2pPr>
              <a:defRPr sz="2800">
                <a:latin typeface="Arial" charset="0"/>
                <a:ea typeface="Arial" charset="0"/>
                <a:cs typeface="Arial" charset="0"/>
              </a:defRPr>
            </a:lvl2pPr>
            <a:lvl3pPr>
              <a:defRPr sz="2400">
                <a:latin typeface="Arial" charset="0"/>
                <a:ea typeface="Arial" charset="0"/>
                <a:cs typeface="Arial" charset="0"/>
              </a:defRPr>
            </a:lvl3pPr>
            <a:lvl4pPr>
              <a:defRPr sz="2000">
                <a:latin typeface="Arial" charset="0"/>
                <a:ea typeface="Arial" charset="0"/>
                <a:cs typeface="Arial" charset="0"/>
              </a:defRPr>
            </a:lvl4pPr>
            <a:lvl5pPr>
              <a:defRPr sz="2000">
                <a:latin typeface="Arial" charset="0"/>
                <a:ea typeface="Arial" charset="0"/>
                <a:cs typeface="Arial"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Arial" charset="0"/>
                <a:ea typeface="Arial" charset="0"/>
                <a:cs typeface="Arial"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Arial" charset="0"/>
                <a:ea typeface="Arial" charset="0"/>
                <a:cs typeface="Arial" charset="0"/>
              </a:defRPr>
            </a:lvl1pPr>
          </a:lstStyle>
          <a:p>
            <a:r>
              <a:rPr lang="en-US" dirty="0"/>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atin typeface="Arial" charset="0"/>
                <a:ea typeface="Arial" charset="0"/>
                <a:cs typeface="Arial"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Arial" charset="0"/>
                <a:ea typeface="Arial" charset="0"/>
                <a:cs typeface="Arial"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8_Пользовательский макет">
    <p:spTree>
      <p:nvGrpSpPr>
        <p:cNvPr id="1" name=""/>
        <p:cNvGrpSpPr/>
        <p:nvPr/>
      </p:nvGrpSpPr>
      <p:grpSpPr>
        <a:xfrm>
          <a:off x="0" y="0"/>
          <a:ext cx="0" cy="0"/>
          <a:chOff x="0" y="0"/>
          <a:chExt cx="0" cy="0"/>
        </a:xfrm>
      </p:grpSpPr>
      <p:sp>
        <p:nvSpPr>
          <p:cNvPr id="14" name="Рисунок 13"/>
          <p:cNvSpPr>
            <a:spLocks noGrp="1"/>
          </p:cNvSpPr>
          <p:nvPr>
            <p:ph type="pic" sz="quarter" idx="10"/>
          </p:nvPr>
        </p:nvSpPr>
        <p:spPr>
          <a:xfrm>
            <a:off x="1518698" y="2544417"/>
            <a:ext cx="4126727" cy="2615980"/>
          </a:xfrm>
        </p:spPr>
        <p:txBody>
          <a:bodyPr/>
          <a:lstStyle/>
          <a:p>
            <a:endParaRPr lang="ru-RU" dirty="0"/>
          </a:p>
        </p:txBody>
      </p:sp>
      <p:sp>
        <p:nvSpPr>
          <p:cNvPr id="13" name="Номер слайда 5"/>
          <p:cNvSpPr>
            <a:spLocks noGrp="1"/>
          </p:cNvSpPr>
          <p:nvPr>
            <p:ph type="sldNum" sz="quarter" idx="4"/>
          </p:nvPr>
        </p:nvSpPr>
        <p:spPr>
          <a:xfrm flipH="1">
            <a:off x="600075" y="6311900"/>
            <a:ext cx="400050" cy="40957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
        <p:nvSpPr>
          <p:cNvPr id="15" name="Заголовок 1"/>
          <p:cNvSpPr>
            <a:spLocks noGrp="1"/>
          </p:cNvSpPr>
          <p:nvPr>
            <p:ph type="title"/>
          </p:nvPr>
        </p:nvSpPr>
        <p:spPr>
          <a:xfrm>
            <a:off x="838200" y="-6355"/>
            <a:ext cx="10515600" cy="1325563"/>
          </a:xfrm>
          <a:prstGeom prst="rect">
            <a:avLst/>
          </a:prstGeom>
        </p:spPr>
        <p:txBody>
          <a:bodyPr vert="horz" lIns="91440" tIns="45720" rIns="91440" bIns="45720" rtlCol="0" anchor="ctr">
            <a:normAutofit/>
          </a:bodyPr>
          <a:lstStyle/>
          <a:p>
            <a:r>
              <a:rPr lang="en-US" dirty="0"/>
              <a:t>Arial 44</a:t>
            </a:r>
            <a:endParaRPr lang="ru-RU" dirty="0"/>
          </a:p>
        </p:txBody>
      </p:sp>
    </p:spTree>
    <p:extLst>
      <p:ext uri="{BB962C8B-B14F-4D97-AF65-F5344CB8AC3E}">
        <p14:creationId xmlns:p14="http://schemas.microsoft.com/office/powerpoint/2010/main" val="329021012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charset="0"/>
                <a:ea typeface="Arial" charset="0"/>
                <a:cs typeface="Arial" charset="0"/>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a:latin typeface="Arial" charset="0"/>
                <a:ea typeface="Arial" charset="0"/>
                <a:cs typeface="Arial" charset="0"/>
              </a:defRPr>
            </a:lvl1pPr>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lvl1pPr>
              <a:defRPr>
                <a:latin typeface="Arial" charset="0"/>
                <a:ea typeface="Arial" charset="0"/>
                <a:cs typeface="Arial"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7"/>
          <p:cNvSpPr>
            <a:spLocks noGrp="1" noChangeArrowheads="1"/>
          </p:cNvSpPr>
          <p:nvPr>
            <p:ph type="sldNum" sz="quarter" idx="10"/>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2_Заголовок и объект">
    <p:spTree>
      <p:nvGrpSpPr>
        <p:cNvPr id="1" name=""/>
        <p:cNvGrpSpPr/>
        <p:nvPr/>
      </p:nvGrpSpPr>
      <p:grpSpPr>
        <a:xfrm>
          <a:off x="0" y="0"/>
          <a:ext cx="0" cy="0"/>
          <a:chOff x="0" y="0"/>
          <a:chExt cx="0" cy="0"/>
        </a:xfrm>
      </p:grpSpPr>
      <p:sp>
        <p:nvSpPr>
          <p:cNvPr id="26" name="Рисунок 10"/>
          <p:cNvSpPr>
            <a:spLocks noGrp="1"/>
          </p:cNvSpPr>
          <p:nvPr>
            <p:ph type="pic" sz="quarter" idx="10"/>
          </p:nvPr>
        </p:nvSpPr>
        <p:spPr>
          <a:xfrm>
            <a:off x="0" y="0"/>
            <a:ext cx="12191999" cy="6862074"/>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3" name="Rectangle 7"/>
          <p:cNvSpPr>
            <a:spLocks noGrp="1" noChangeArrowheads="1"/>
          </p:cNvSpPr>
          <p:nvPr>
            <p:ph type="sldNum" sz="quarter" idx="11"/>
          </p:nvPr>
        </p:nvSpPr>
        <p:spPr>
          <a:xfrm>
            <a:off x="373593" y="6325807"/>
            <a:ext cx="473075" cy="357188"/>
          </a:xfrm>
          <a:ln/>
        </p:spPr>
        <p:txBody>
          <a:bodyPr/>
          <a:lstStyle>
            <a:lvl1pPr>
              <a:defRPr/>
            </a:lvl1pPr>
          </a:lstStyle>
          <a:p>
            <a:pPr>
              <a:defRPr/>
            </a:pPr>
            <a:fld id="{5F6D74BE-430B-4DCB-84BC-AC1CB6C12CE3}" type="slidenum">
              <a:rPr lang="en-US"/>
              <a:pPr>
                <a:defRPr/>
              </a:pPr>
              <a:t>‹#›</a:t>
            </a:fld>
            <a:endParaRPr lang="en-US" dirty="0"/>
          </a:p>
        </p:txBody>
      </p:sp>
    </p:spTree>
    <p:extLst>
      <p:ext uri="{BB962C8B-B14F-4D97-AF65-F5344CB8AC3E}">
        <p14:creationId xmlns:p14="http://schemas.microsoft.com/office/powerpoint/2010/main" val="21107669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35_Пользовательский макет">
    <p:spTree>
      <p:nvGrpSpPr>
        <p:cNvPr id="1" name=""/>
        <p:cNvGrpSpPr/>
        <p:nvPr/>
      </p:nvGrpSpPr>
      <p:grpSpPr>
        <a:xfrm>
          <a:off x="0" y="0"/>
          <a:ext cx="0" cy="0"/>
          <a:chOff x="0" y="0"/>
          <a:chExt cx="0" cy="0"/>
        </a:xfrm>
      </p:grpSpPr>
      <p:sp>
        <p:nvSpPr>
          <p:cNvPr id="6" name="Рисунок 19"/>
          <p:cNvSpPr>
            <a:spLocks noGrp="1"/>
          </p:cNvSpPr>
          <p:nvPr>
            <p:ph type="pic" sz="quarter" idx="10"/>
          </p:nvPr>
        </p:nvSpPr>
        <p:spPr>
          <a:xfrm>
            <a:off x="6096000" y="0"/>
            <a:ext cx="3076072" cy="2286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7" name="Рисунок 19"/>
          <p:cNvSpPr>
            <a:spLocks noGrp="1"/>
          </p:cNvSpPr>
          <p:nvPr>
            <p:ph type="pic" sz="quarter" idx="11"/>
          </p:nvPr>
        </p:nvSpPr>
        <p:spPr>
          <a:xfrm>
            <a:off x="9172072" y="2286000"/>
            <a:ext cx="3011904" cy="2286000"/>
          </a:xfrm>
          <a:ln>
            <a:noFill/>
          </a:ln>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8" name="Рисунок 19"/>
          <p:cNvSpPr>
            <a:spLocks noGrp="1"/>
          </p:cNvSpPr>
          <p:nvPr>
            <p:ph type="pic" sz="quarter" idx="12"/>
          </p:nvPr>
        </p:nvSpPr>
        <p:spPr>
          <a:xfrm>
            <a:off x="6108028" y="4572000"/>
            <a:ext cx="3064043" cy="2286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4" name="Номер слайда 5"/>
          <p:cNvSpPr>
            <a:spLocks noGrp="1"/>
          </p:cNvSpPr>
          <p:nvPr>
            <p:ph type="sldNum" sz="quarter" idx="4"/>
          </p:nvPr>
        </p:nvSpPr>
        <p:spPr>
          <a:xfrm flipH="1">
            <a:off x="600075" y="6311900"/>
            <a:ext cx="400050" cy="40957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
        <p:nvSpPr>
          <p:cNvPr id="15" name="Заголовок 1"/>
          <p:cNvSpPr>
            <a:spLocks noGrp="1"/>
          </p:cNvSpPr>
          <p:nvPr>
            <p:ph type="title"/>
          </p:nvPr>
        </p:nvSpPr>
        <p:spPr>
          <a:xfrm>
            <a:off x="838200" y="-6355"/>
            <a:ext cx="4691063" cy="1325563"/>
          </a:xfrm>
          <a:prstGeom prst="rect">
            <a:avLst/>
          </a:prstGeom>
        </p:spPr>
        <p:txBody>
          <a:bodyPr vert="horz" lIns="91440" tIns="45720" rIns="91440" bIns="45720" rtlCol="0" anchor="ctr">
            <a:normAutofit/>
          </a:bodyPr>
          <a:lstStyle>
            <a:lvl1pPr>
              <a:defRPr>
                <a:latin typeface="Arial" charset="0"/>
                <a:ea typeface="Arial" charset="0"/>
                <a:cs typeface="Arial" charset="0"/>
              </a:defRPr>
            </a:lvl1pPr>
          </a:lstStyle>
          <a:p>
            <a:r>
              <a:rPr lang="en-US" dirty="0"/>
              <a:t>Arial 44</a:t>
            </a:r>
            <a:endParaRPr lang="ru-RU" dirty="0"/>
          </a:p>
        </p:txBody>
      </p:sp>
    </p:spTree>
    <p:extLst>
      <p:ext uri="{BB962C8B-B14F-4D97-AF65-F5344CB8AC3E}">
        <p14:creationId xmlns:p14="http://schemas.microsoft.com/office/powerpoint/2010/main" val="1377646208"/>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5_Пользовательский макет">
    <p:spTree>
      <p:nvGrpSpPr>
        <p:cNvPr id="1" name=""/>
        <p:cNvGrpSpPr/>
        <p:nvPr/>
      </p:nvGrpSpPr>
      <p:grpSpPr>
        <a:xfrm>
          <a:off x="0" y="0"/>
          <a:ext cx="0" cy="0"/>
          <a:chOff x="0" y="0"/>
          <a:chExt cx="0" cy="0"/>
        </a:xfrm>
      </p:grpSpPr>
      <p:sp>
        <p:nvSpPr>
          <p:cNvPr id="6" name="Рисунок 19"/>
          <p:cNvSpPr>
            <a:spLocks noGrp="1"/>
          </p:cNvSpPr>
          <p:nvPr>
            <p:ph type="pic" sz="quarter" idx="10"/>
          </p:nvPr>
        </p:nvSpPr>
        <p:spPr>
          <a:xfrm>
            <a:off x="6096000" y="0"/>
            <a:ext cx="3076072" cy="2286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7" name="Рисунок 19"/>
          <p:cNvSpPr>
            <a:spLocks noGrp="1"/>
          </p:cNvSpPr>
          <p:nvPr>
            <p:ph type="pic" sz="quarter" idx="11"/>
          </p:nvPr>
        </p:nvSpPr>
        <p:spPr>
          <a:xfrm>
            <a:off x="9172072" y="2286000"/>
            <a:ext cx="3011904" cy="2286000"/>
          </a:xfrm>
          <a:ln>
            <a:noFill/>
          </a:ln>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8" name="Рисунок 19"/>
          <p:cNvSpPr>
            <a:spLocks noGrp="1"/>
          </p:cNvSpPr>
          <p:nvPr>
            <p:ph type="pic" sz="quarter" idx="12"/>
          </p:nvPr>
        </p:nvSpPr>
        <p:spPr>
          <a:xfrm>
            <a:off x="6108028" y="4572000"/>
            <a:ext cx="3064043" cy="2286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4" name="Номер слайда 5"/>
          <p:cNvSpPr>
            <a:spLocks noGrp="1"/>
          </p:cNvSpPr>
          <p:nvPr>
            <p:ph type="sldNum" sz="quarter" idx="4"/>
          </p:nvPr>
        </p:nvSpPr>
        <p:spPr>
          <a:xfrm flipH="1">
            <a:off x="600075" y="6311900"/>
            <a:ext cx="400050" cy="40957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
        <p:nvSpPr>
          <p:cNvPr id="15" name="Заголовок 1"/>
          <p:cNvSpPr>
            <a:spLocks noGrp="1"/>
          </p:cNvSpPr>
          <p:nvPr>
            <p:ph type="title"/>
          </p:nvPr>
        </p:nvSpPr>
        <p:spPr>
          <a:xfrm>
            <a:off x="838200" y="-6355"/>
            <a:ext cx="4691063" cy="1325563"/>
          </a:xfrm>
          <a:prstGeom prst="rect">
            <a:avLst/>
          </a:prstGeom>
        </p:spPr>
        <p:txBody>
          <a:bodyPr vert="horz" lIns="91440" tIns="45720" rIns="91440" bIns="45720" rtlCol="0" anchor="ctr">
            <a:normAutofit/>
          </a:bodyPr>
          <a:lstStyle/>
          <a:p>
            <a:r>
              <a:rPr lang="en-US" dirty="0"/>
              <a:t>Arial 44</a:t>
            </a:r>
            <a:endParaRPr lang="ru-RU" dirty="0"/>
          </a:p>
        </p:txBody>
      </p:sp>
    </p:spTree>
    <p:extLst>
      <p:ext uri="{BB962C8B-B14F-4D97-AF65-F5344CB8AC3E}">
        <p14:creationId xmlns:p14="http://schemas.microsoft.com/office/powerpoint/2010/main" val="1719031877"/>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2_Пользовательский макет">
    <p:spTree>
      <p:nvGrpSpPr>
        <p:cNvPr id="1" name=""/>
        <p:cNvGrpSpPr/>
        <p:nvPr/>
      </p:nvGrpSpPr>
      <p:grpSpPr>
        <a:xfrm>
          <a:off x="0" y="0"/>
          <a:ext cx="0" cy="0"/>
          <a:chOff x="0" y="0"/>
          <a:chExt cx="0" cy="0"/>
        </a:xfrm>
      </p:grpSpPr>
      <p:sp>
        <p:nvSpPr>
          <p:cNvPr id="16" name="Рисунок 21"/>
          <p:cNvSpPr>
            <a:spLocks noGrp="1"/>
          </p:cNvSpPr>
          <p:nvPr>
            <p:ph type="pic" sz="quarter" idx="12"/>
          </p:nvPr>
        </p:nvSpPr>
        <p:spPr>
          <a:xfrm>
            <a:off x="-4011" y="4572000"/>
            <a:ext cx="3023936" cy="2286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7" name="Рисунок 21"/>
          <p:cNvSpPr>
            <a:spLocks noGrp="1"/>
          </p:cNvSpPr>
          <p:nvPr>
            <p:ph type="pic" sz="quarter" idx="14"/>
          </p:nvPr>
        </p:nvSpPr>
        <p:spPr>
          <a:xfrm>
            <a:off x="3019926" y="2286000"/>
            <a:ext cx="3092118" cy="2286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8" name="Рисунок 19"/>
          <p:cNvSpPr>
            <a:spLocks noGrp="1"/>
          </p:cNvSpPr>
          <p:nvPr>
            <p:ph type="pic" sz="quarter" idx="16"/>
          </p:nvPr>
        </p:nvSpPr>
        <p:spPr>
          <a:xfrm>
            <a:off x="6112044" y="0"/>
            <a:ext cx="3043988" cy="2286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19" name="Рисунок 21"/>
          <p:cNvSpPr>
            <a:spLocks noGrp="1"/>
          </p:cNvSpPr>
          <p:nvPr>
            <p:ph type="pic" sz="quarter" idx="18"/>
          </p:nvPr>
        </p:nvSpPr>
        <p:spPr>
          <a:xfrm>
            <a:off x="6112043" y="4572000"/>
            <a:ext cx="3043989" cy="2286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20" name="Рисунок 21"/>
          <p:cNvSpPr>
            <a:spLocks noGrp="1"/>
          </p:cNvSpPr>
          <p:nvPr>
            <p:ph type="pic" sz="quarter" idx="20"/>
          </p:nvPr>
        </p:nvSpPr>
        <p:spPr>
          <a:xfrm>
            <a:off x="9156032" y="2286000"/>
            <a:ext cx="3035968" cy="2286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
        <p:nvSpPr>
          <p:cNvPr id="21" name="Рисунок 19"/>
          <p:cNvSpPr>
            <a:spLocks noGrp="1"/>
          </p:cNvSpPr>
          <p:nvPr>
            <p:ph type="pic" sz="quarter" idx="10"/>
          </p:nvPr>
        </p:nvSpPr>
        <p:spPr>
          <a:xfrm>
            <a:off x="0" y="0"/>
            <a:ext cx="3011904" cy="2286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Tree>
    <p:extLst>
      <p:ext uri="{BB962C8B-B14F-4D97-AF65-F5344CB8AC3E}">
        <p14:creationId xmlns:p14="http://schemas.microsoft.com/office/powerpoint/2010/main" val="32155732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7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12192000" cy="6858000"/>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ru-RU" dirty="0"/>
          </a:p>
        </p:txBody>
      </p:sp>
    </p:spTree>
    <p:extLst>
      <p:ext uri="{BB962C8B-B14F-4D97-AF65-F5344CB8AC3E}">
        <p14:creationId xmlns:p14="http://schemas.microsoft.com/office/powerpoint/2010/main" val="518790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2346679" y="4305554"/>
            <a:ext cx="1228015" cy="1228015"/>
          </a:xfrm>
          <a:prstGeom prst="ellipse">
            <a:avLst/>
          </a:prstGeom>
        </p:spPr>
        <p:txBody>
          <a:bodyPr/>
          <a:lstStyle/>
          <a:p>
            <a:endParaRPr lang="ru-RU" dirty="0"/>
          </a:p>
        </p:txBody>
      </p:sp>
      <p:sp>
        <p:nvSpPr>
          <p:cNvPr id="8" name="Рисунок 6"/>
          <p:cNvSpPr>
            <a:spLocks noGrp="1"/>
          </p:cNvSpPr>
          <p:nvPr>
            <p:ph type="pic" sz="quarter" idx="11"/>
          </p:nvPr>
        </p:nvSpPr>
        <p:spPr>
          <a:xfrm>
            <a:off x="5515236" y="4305554"/>
            <a:ext cx="1228015" cy="1228015"/>
          </a:xfrm>
          <a:prstGeom prst="ellipse">
            <a:avLst/>
          </a:prstGeom>
        </p:spPr>
        <p:txBody>
          <a:bodyPr/>
          <a:lstStyle/>
          <a:p>
            <a:endParaRPr lang="ru-RU" dirty="0"/>
          </a:p>
        </p:txBody>
      </p:sp>
      <p:sp>
        <p:nvSpPr>
          <p:cNvPr id="9" name="Рисунок 6"/>
          <p:cNvSpPr>
            <a:spLocks noGrp="1"/>
          </p:cNvSpPr>
          <p:nvPr>
            <p:ph type="pic" sz="quarter" idx="12"/>
          </p:nvPr>
        </p:nvSpPr>
        <p:spPr>
          <a:xfrm>
            <a:off x="8670145" y="4305554"/>
            <a:ext cx="1228015" cy="1228015"/>
          </a:xfrm>
          <a:prstGeom prst="ellipse">
            <a:avLst/>
          </a:prstGeom>
        </p:spPr>
        <p:txBody>
          <a:bodyPr/>
          <a:lstStyle/>
          <a:p>
            <a:endParaRPr lang="ru-RU" dirty="0"/>
          </a:p>
        </p:txBody>
      </p:sp>
      <p:sp>
        <p:nvSpPr>
          <p:cNvPr id="16" name="Номер слайда 5"/>
          <p:cNvSpPr>
            <a:spLocks noGrp="1"/>
          </p:cNvSpPr>
          <p:nvPr>
            <p:ph type="sldNum" sz="quarter" idx="4"/>
          </p:nvPr>
        </p:nvSpPr>
        <p:spPr>
          <a:xfrm flipH="1">
            <a:off x="600075" y="6311900"/>
            <a:ext cx="400050" cy="40957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
        <p:nvSpPr>
          <p:cNvPr id="17" name="Заголовок 1"/>
          <p:cNvSpPr>
            <a:spLocks noGrp="1"/>
          </p:cNvSpPr>
          <p:nvPr>
            <p:ph type="title"/>
          </p:nvPr>
        </p:nvSpPr>
        <p:spPr>
          <a:xfrm>
            <a:off x="838200" y="-6355"/>
            <a:ext cx="10515600" cy="1325563"/>
          </a:xfrm>
          <a:prstGeom prst="rect">
            <a:avLst/>
          </a:prstGeom>
        </p:spPr>
        <p:txBody>
          <a:bodyPr vert="horz" lIns="91440" tIns="45720" rIns="91440" bIns="45720" rtlCol="0" anchor="ctr">
            <a:normAutofit/>
          </a:bodyPr>
          <a:lstStyle/>
          <a:p>
            <a:r>
              <a:rPr lang="en-US" dirty="0"/>
              <a:t>Arial 44</a:t>
            </a:r>
            <a:endParaRPr lang="ru-RU" dirty="0"/>
          </a:p>
        </p:txBody>
      </p:sp>
    </p:spTree>
    <p:extLst>
      <p:ext uri="{BB962C8B-B14F-4D97-AF65-F5344CB8AC3E}">
        <p14:creationId xmlns:p14="http://schemas.microsoft.com/office/powerpoint/2010/main" val="470466036"/>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1.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2.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8.xml"/><Relationship Id="rId13" Type="http://schemas.openxmlformats.org/officeDocument/2006/relationships/slideLayout" Target="../slideLayouts/slideLayout53.xml"/><Relationship Id="rId3" Type="http://schemas.openxmlformats.org/officeDocument/2006/relationships/slideLayout" Target="../slideLayouts/slideLayout43.xml"/><Relationship Id="rId7" Type="http://schemas.openxmlformats.org/officeDocument/2006/relationships/slideLayout" Target="../slideLayouts/slideLayout47.xml"/><Relationship Id="rId12" Type="http://schemas.openxmlformats.org/officeDocument/2006/relationships/slideLayout" Target="../slideLayouts/slideLayout52.xml"/><Relationship Id="rId2" Type="http://schemas.openxmlformats.org/officeDocument/2006/relationships/slideLayout" Target="../slideLayouts/slideLayout42.xml"/><Relationship Id="rId16" Type="http://schemas.openxmlformats.org/officeDocument/2006/relationships/image" Target="../media/image2.png"/><Relationship Id="rId1" Type="http://schemas.openxmlformats.org/officeDocument/2006/relationships/slideLayout" Target="../slideLayouts/slideLayout41.xml"/><Relationship Id="rId6" Type="http://schemas.openxmlformats.org/officeDocument/2006/relationships/slideLayout" Target="../slideLayouts/slideLayout46.xml"/><Relationship Id="rId11" Type="http://schemas.openxmlformats.org/officeDocument/2006/relationships/slideLayout" Target="../slideLayouts/slideLayout51.xml"/><Relationship Id="rId5" Type="http://schemas.openxmlformats.org/officeDocument/2006/relationships/slideLayout" Target="../slideLayouts/slideLayout45.xml"/><Relationship Id="rId15" Type="http://schemas.openxmlformats.org/officeDocument/2006/relationships/image" Target="../media/image1.png"/><Relationship Id="rId10" Type="http://schemas.openxmlformats.org/officeDocument/2006/relationships/slideLayout" Target="../slideLayouts/slideLayout50.xml"/><Relationship Id="rId4" Type="http://schemas.openxmlformats.org/officeDocument/2006/relationships/slideLayout" Target="../slideLayouts/slideLayout44.xml"/><Relationship Id="rId9" Type="http://schemas.openxmlformats.org/officeDocument/2006/relationships/slideLayout" Target="../slideLayouts/slideLayout49.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6355"/>
            <a:ext cx="10515600" cy="1325563"/>
          </a:xfrm>
          <a:prstGeom prst="rect">
            <a:avLst/>
          </a:prstGeom>
        </p:spPr>
        <p:txBody>
          <a:bodyPr vert="horz" lIns="91440" tIns="45720" rIns="91440" bIns="45720" rtlCol="0" anchor="ctr">
            <a:normAutofit/>
          </a:bodyPr>
          <a:lstStyle/>
          <a:p>
            <a:r>
              <a:rPr lang="en-US" dirty="0"/>
              <a:t>Arial 44</a:t>
            </a:r>
            <a:endParaRPr lang="ru-RU" dirty="0"/>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latin typeface="Arial" charset="0"/>
                <a:ea typeface="Arial" charset="0"/>
                <a:cs typeface="Arial" charset="0"/>
              </a:rPr>
              <a:t>Arial 28</a:t>
            </a:r>
            <a:endParaRPr lang="ru-RU" dirty="0"/>
          </a:p>
        </p:txBody>
      </p:sp>
      <p:sp>
        <p:nvSpPr>
          <p:cNvPr id="6" name="Номер слайда 5"/>
          <p:cNvSpPr>
            <a:spLocks noGrp="1"/>
          </p:cNvSpPr>
          <p:nvPr>
            <p:ph type="sldNum" sz="quarter" idx="4"/>
          </p:nvPr>
        </p:nvSpPr>
        <p:spPr>
          <a:xfrm flipH="1">
            <a:off x="600075" y="6311900"/>
            <a:ext cx="400050" cy="40957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pic>
        <p:nvPicPr>
          <p:cNvPr id="5" name="Picture 4"/>
          <p:cNvPicPr>
            <a:picLocks noChangeAspect="1"/>
          </p:cNvPicPr>
          <p:nvPr userDrawn="1"/>
        </p:nvPicPr>
        <p:blipFill>
          <a:blip r:embed="rId42">
            <a:extLst>
              <a:ext uri="{28A0092B-C50C-407E-A947-70E740481C1C}">
                <a14:useLocalDpi xmlns:a14="http://schemas.microsoft.com/office/drawing/2010/main" val="0"/>
              </a:ext>
            </a:extLst>
          </a:blip>
          <a:stretch>
            <a:fillRect/>
          </a:stretch>
        </p:blipFill>
        <p:spPr>
          <a:xfrm rot="1068974">
            <a:off x="11227253" y="34438"/>
            <a:ext cx="842332" cy="842332"/>
          </a:xfrm>
          <a:prstGeom prst="rect">
            <a:avLst/>
          </a:prstGeom>
        </p:spPr>
      </p:pic>
      <p:pic>
        <p:nvPicPr>
          <p:cNvPr id="7" name="Picture 6"/>
          <p:cNvPicPr>
            <a:picLocks noChangeAspect="1"/>
          </p:cNvPicPr>
          <p:nvPr userDrawn="1"/>
        </p:nvPicPr>
        <p:blipFill>
          <a:blip r:embed="rId43">
            <a:extLst>
              <a:ext uri="{28A0092B-C50C-407E-A947-70E740481C1C}">
                <a14:useLocalDpi xmlns:a14="http://schemas.microsoft.com/office/drawing/2010/main" val="0"/>
              </a:ext>
            </a:extLst>
          </a:blip>
          <a:stretch>
            <a:fillRect/>
          </a:stretch>
        </p:blipFill>
        <p:spPr>
          <a:xfrm>
            <a:off x="11118589" y="6311495"/>
            <a:ext cx="769140" cy="371885"/>
          </a:xfrm>
          <a:prstGeom prst="rect">
            <a:avLst/>
          </a:prstGeom>
        </p:spPr>
      </p:pic>
      <p:sp>
        <p:nvSpPr>
          <p:cNvPr id="8" name="Shape 51"/>
          <p:cNvSpPr/>
          <p:nvPr userDrawn="1"/>
        </p:nvSpPr>
        <p:spPr>
          <a:xfrm>
            <a:off x="12119600" y="1"/>
            <a:ext cx="72400" cy="6857999"/>
          </a:xfrm>
          <a:prstGeom prst="rect">
            <a:avLst/>
          </a:prstGeom>
          <a:solidFill>
            <a:srgbClr val="EE0000"/>
          </a:solidFill>
          <a:ln>
            <a:noFill/>
          </a:ln>
        </p:spPr>
        <p:txBody>
          <a:bodyPr lIns="121900" tIns="121900" rIns="121900" bIns="121900" anchor="ctr" anchorCtr="0">
            <a:noAutofit/>
          </a:bodyPr>
          <a:lstStyle/>
          <a:p>
            <a:pPr lvl="0">
              <a:spcBef>
                <a:spcPts val="0"/>
              </a:spcBef>
              <a:buNone/>
            </a:pPr>
            <a:endParaRPr sz="2400"/>
          </a:p>
        </p:txBody>
      </p:sp>
    </p:spTree>
    <p:extLst>
      <p:ext uri="{BB962C8B-B14F-4D97-AF65-F5344CB8AC3E}">
        <p14:creationId xmlns:p14="http://schemas.microsoft.com/office/powerpoint/2010/main" val="4200342372"/>
      </p:ext>
    </p:extLst>
  </p:cSld>
  <p:clrMap bg1="lt1" tx1="dk1" bg2="lt2" tx2="dk2" accent1="accent1" accent2="accent2" accent3="accent3" accent4="accent4" accent5="accent5" accent6="accent6" hlink="hlink" folHlink="folHlink"/>
  <p:sldLayoutIdLst>
    <p:sldLayoutId id="2147483798" r:id="rId1"/>
    <p:sldLayoutId id="2147483839" r:id="rId2"/>
    <p:sldLayoutId id="2147483848" r:id="rId3"/>
    <p:sldLayoutId id="2147483847" r:id="rId4"/>
    <p:sldLayoutId id="2147483846" r:id="rId5"/>
    <p:sldLayoutId id="2147483843" r:id="rId6"/>
    <p:sldLayoutId id="2147483840" r:id="rId7"/>
    <p:sldLayoutId id="2147483835" r:id="rId8"/>
    <p:sldLayoutId id="2147483834" r:id="rId9"/>
    <p:sldLayoutId id="2147483841" r:id="rId10"/>
    <p:sldLayoutId id="2147483803" r:id="rId11"/>
    <p:sldLayoutId id="2147483808" r:id="rId12"/>
    <p:sldLayoutId id="2147483844" r:id="rId13"/>
    <p:sldLayoutId id="2147483845" r:id="rId14"/>
    <p:sldLayoutId id="2147483838" r:id="rId15"/>
    <p:sldLayoutId id="2147483818" r:id="rId16"/>
    <p:sldLayoutId id="2147483819" r:id="rId17"/>
    <p:sldLayoutId id="2147483820" r:id="rId18"/>
    <p:sldLayoutId id="2147483836" r:id="rId19"/>
    <p:sldLayoutId id="2147483837" r:id="rId20"/>
    <p:sldLayoutId id="2147483825" r:id="rId21"/>
    <p:sldLayoutId id="2147483826" r:id="rId22"/>
    <p:sldLayoutId id="2147483831" r:id="rId23"/>
    <p:sldLayoutId id="2147483649" r:id="rId24"/>
    <p:sldLayoutId id="2147483652" r:id="rId25"/>
    <p:sldLayoutId id="2147483662" r:id="rId26"/>
    <p:sldLayoutId id="2147483667" r:id="rId27"/>
    <p:sldLayoutId id="2147483670" r:id="rId28"/>
    <p:sldLayoutId id="2147483675" r:id="rId29"/>
    <p:sldLayoutId id="2147483684" r:id="rId30"/>
    <p:sldLayoutId id="2147483833" r:id="rId31"/>
    <p:sldLayoutId id="2147483842" r:id="rId32"/>
    <p:sldLayoutId id="2147483849" r:id="rId33"/>
    <p:sldLayoutId id="2147483850" r:id="rId34"/>
    <p:sldLayoutId id="2147483851" r:id="rId35"/>
    <p:sldLayoutId id="2147483852" r:id="rId36"/>
    <p:sldLayoutId id="2147483853" r:id="rId37"/>
    <p:sldLayoutId id="2147483854" r:id="rId38"/>
    <p:sldLayoutId id="2147483855" r:id="rId39"/>
    <p:sldLayoutId id="2147483856" r:id="rId40"/>
  </p:sldLayoutIdLst>
  <p:txStyles>
    <p:titleStyle>
      <a:lvl1pPr algn="l" defTabSz="914400" rtl="0" eaLnBrk="1" latinLnBrk="0" hangingPunct="1">
        <a:lnSpc>
          <a:spcPct val="90000"/>
        </a:lnSpc>
        <a:spcBef>
          <a:spcPct val="0"/>
        </a:spcBef>
        <a:buNone/>
        <a:defRPr sz="4400"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rot="1068974">
            <a:off x="11227253" y="34438"/>
            <a:ext cx="842332" cy="842332"/>
          </a:xfrm>
          <a:prstGeom prst="rect">
            <a:avLst/>
          </a:prstGeom>
        </p:spPr>
      </p:pic>
      <p:pic>
        <p:nvPicPr>
          <p:cNvPr id="8" name="Picture 7"/>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11118589" y="6311495"/>
            <a:ext cx="769140" cy="371885"/>
          </a:xfrm>
          <a:prstGeom prst="rect">
            <a:avLst/>
          </a:prstGeom>
        </p:spPr>
      </p:pic>
      <p:sp>
        <p:nvSpPr>
          <p:cNvPr id="9" name="Shape 51"/>
          <p:cNvSpPr/>
          <p:nvPr userDrawn="1"/>
        </p:nvSpPr>
        <p:spPr>
          <a:xfrm>
            <a:off x="12119600" y="1"/>
            <a:ext cx="72400" cy="6857999"/>
          </a:xfrm>
          <a:prstGeom prst="rect">
            <a:avLst/>
          </a:prstGeom>
          <a:solidFill>
            <a:srgbClr val="EE0000"/>
          </a:solidFill>
          <a:ln>
            <a:noFill/>
          </a:ln>
        </p:spPr>
        <p:txBody>
          <a:bodyPr lIns="121900" tIns="121900" rIns="121900" bIns="121900" anchor="ctr" anchorCtr="0">
            <a:noAutofit/>
          </a:bodyPr>
          <a:lstStyle/>
          <a:p>
            <a:pPr lvl="0">
              <a:spcBef>
                <a:spcPts val="0"/>
              </a:spcBef>
              <a:buNone/>
            </a:pPr>
            <a:endParaRPr sz="2400"/>
          </a:p>
        </p:txBody>
      </p:sp>
      <p:sp>
        <p:nvSpPr>
          <p:cNvPr id="10" name="Rectangle 7"/>
          <p:cNvSpPr>
            <a:spLocks noGrp="1" noChangeArrowheads="1"/>
          </p:cNvSpPr>
          <p:nvPr>
            <p:ph type="sldNum" sz="quarter" idx="4"/>
          </p:nvPr>
        </p:nvSpPr>
        <p:spPr>
          <a:xfrm>
            <a:off x="373593" y="6325807"/>
            <a:ext cx="473075" cy="357188"/>
          </a:xfrm>
          <a:prstGeom prst="rect">
            <a:avLst/>
          </a:prstGeom>
          <a:ln/>
        </p:spPr>
        <p:txBody>
          <a:bodyPr/>
          <a:lstStyle>
            <a:lvl1pPr>
              <a:defRPr/>
            </a:lvl1pPr>
          </a:lstStyle>
          <a:p>
            <a:pPr>
              <a:defRPr/>
            </a:pPr>
            <a:fld id="{5F6D74BE-430B-4DCB-84BC-AC1CB6C12CE3}" type="slidenum">
              <a:rPr lang="en-US"/>
              <a:pPr>
                <a:defRPr/>
              </a:pPr>
              <a:t>‹#›</a:t>
            </a:fld>
            <a:endParaRPr lang="en-US" dirty="0"/>
          </a:p>
        </p:txBody>
      </p:sp>
    </p:spTree>
    <p:extLst>
      <p:ext uri="{BB962C8B-B14F-4D97-AF65-F5344CB8AC3E}">
        <p14:creationId xmlns:p14="http://schemas.microsoft.com/office/powerpoint/2010/main" val="869749775"/>
      </p:ext>
    </p:extLst>
  </p:cSld>
  <p:clrMap bg1="lt1" tx1="dk1" bg2="lt2" tx2="dk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Lst>
  <p:txStyles>
    <p:titleStyle>
      <a:lvl1pPr algn="l" defTabSz="914400" rtl="0" eaLnBrk="1" latinLnBrk="0" hangingPunct="1">
        <a:lnSpc>
          <a:spcPct val="90000"/>
        </a:lnSpc>
        <a:spcBef>
          <a:spcPct val="0"/>
        </a:spcBef>
        <a:buNone/>
        <a:defRPr sz="4400"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52.xml"/></Relationships>
</file>

<file path=ppt/slides/_rels/slide1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9.xml"/><Relationship Id="rId1" Type="http://schemas.openxmlformats.org/officeDocument/2006/relationships/slideLayout" Target="../slideLayouts/slideLayout46.xml"/></Relationships>
</file>

<file path=ppt/slides/_rels/slide11.xml.rels><?xml version="1.0" encoding="UTF-8" standalone="yes"?>
<Relationships xmlns="http://schemas.openxmlformats.org/package/2006/relationships"><Relationship Id="rId8" Type="http://schemas.openxmlformats.org/officeDocument/2006/relationships/image" Target="../media/image11.tiff"/><Relationship Id="rId3" Type="http://schemas.openxmlformats.org/officeDocument/2006/relationships/image" Target="../media/image6.tiff"/><Relationship Id="rId7"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46.xml"/><Relationship Id="rId6" Type="http://schemas.openxmlformats.org/officeDocument/2006/relationships/image" Target="../media/image9.tiff"/><Relationship Id="rId5" Type="http://schemas.openxmlformats.org/officeDocument/2006/relationships/image" Target="../media/image8.tiff"/><Relationship Id="rId4" Type="http://schemas.openxmlformats.org/officeDocument/2006/relationships/image" Target="../media/image7.tiff"/></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46.xml"/></Relationships>
</file>

<file path=ppt/slides/_rels/slide1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2.xml"/><Relationship Id="rId1" Type="http://schemas.openxmlformats.org/officeDocument/2006/relationships/slideLayout" Target="../slideLayouts/slideLayout46.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3.xml"/><Relationship Id="rId1"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46.xml"/></Relationships>
</file>

<file path=ppt/slides/_rels/slide16.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image" Target="../media/image16.tiff"/><Relationship Id="rId7" Type="http://schemas.openxmlformats.org/officeDocument/2006/relationships/diagramData" Target="../diagrams/data1.xml"/><Relationship Id="rId12" Type="http://schemas.openxmlformats.org/officeDocument/2006/relationships/image" Target="../media/image20.gif"/><Relationship Id="rId2" Type="http://schemas.openxmlformats.org/officeDocument/2006/relationships/notesSlide" Target="../notesSlides/notesSlide14.xml"/><Relationship Id="rId1" Type="http://schemas.openxmlformats.org/officeDocument/2006/relationships/slideLayout" Target="../slideLayouts/slideLayout46.xml"/><Relationship Id="rId6" Type="http://schemas.openxmlformats.org/officeDocument/2006/relationships/image" Target="../media/image19.png"/><Relationship Id="rId11" Type="http://schemas.microsoft.com/office/2007/relationships/diagramDrawing" Target="../diagrams/drawing1.xml"/><Relationship Id="rId5" Type="http://schemas.openxmlformats.org/officeDocument/2006/relationships/image" Target="../media/image18.png"/><Relationship Id="rId10" Type="http://schemas.openxmlformats.org/officeDocument/2006/relationships/diagramColors" Target="../diagrams/colors1.xml"/><Relationship Id="rId4" Type="http://schemas.openxmlformats.org/officeDocument/2006/relationships/image" Target="../media/image17.tiff"/><Relationship Id="rId9"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3.xml"/></Relationships>
</file>

<file path=ppt/slides/_rels/slide20.xml.rels><?xml version="1.0" encoding="UTF-8" standalone="yes"?>
<Relationships xmlns="http://schemas.openxmlformats.org/package/2006/relationships"><Relationship Id="rId3" Type="http://schemas.openxmlformats.org/officeDocument/2006/relationships/hyperlink" Target="http://microbit.org/guide/quick/" TargetMode="External"/><Relationship Id="rId2" Type="http://schemas.openxmlformats.org/officeDocument/2006/relationships/notesSlide" Target="../notesSlides/notesSlide17.xml"/><Relationship Id="rId1" Type="http://schemas.openxmlformats.org/officeDocument/2006/relationships/slideLayout" Target="../slideLayouts/slideLayout53.xml"/><Relationship Id="rId5" Type="http://schemas.openxmlformats.org/officeDocument/2006/relationships/hyperlink" Target="https://makecode.microbit.org/projects" TargetMode="External"/><Relationship Id="rId4" Type="http://schemas.openxmlformats.org/officeDocument/2006/relationships/hyperlink" Target="https://makecode.microbit.org/docs"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makecode.microbit.org/projects/coin-flipper" TargetMode="External"/><Relationship Id="rId2" Type="http://schemas.openxmlformats.org/officeDocument/2006/relationships/notesSlide" Target="../notesSlides/notesSlide18.xml"/><Relationship Id="rId1" Type="http://schemas.openxmlformats.org/officeDocument/2006/relationships/slideLayout" Target="../slideLayouts/slideLayout53.xml"/><Relationship Id="rId5" Type="http://schemas.openxmlformats.org/officeDocument/2006/relationships/hyperlink" Target="https://makecode.microbit.org/projects/compass" TargetMode="External"/><Relationship Id="rId4" Type="http://schemas.openxmlformats.org/officeDocument/2006/relationships/hyperlink" Target="https://makecode.microbit.org/projects/rock-paper-scissor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3.xml"/></Relationships>
</file>

<file path=ppt/slides/_rels/slide24.xml.rels><?xml version="1.0" encoding="UTF-8" standalone="yes"?>
<Relationships xmlns="http://schemas.openxmlformats.org/package/2006/relationships"><Relationship Id="rId3" Type="http://schemas.openxmlformats.org/officeDocument/2006/relationships/hyperlink" Target="https://makecode.microbit.org/reference" TargetMode="External"/><Relationship Id="rId2" Type="http://schemas.openxmlformats.org/officeDocument/2006/relationships/notesSlide" Target="../notesSlides/notesSlide20.xml"/><Relationship Id="rId1" Type="http://schemas.openxmlformats.org/officeDocument/2006/relationships/slideLayout" Target="../slideLayouts/slideLayout53.xml"/></Relationships>
</file>

<file path=ppt/slides/_rels/slide25.xml.rels><?xml version="1.0" encoding="UTF-8" standalone="yes"?>
<Relationships xmlns="http://schemas.openxmlformats.org/package/2006/relationships"><Relationship Id="rId3" Type="http://schemas.openxmlformats.org/officeDocument/2006/relationships/hyperlink" Target="https://makecode.microbit.org/reference/basic" TargetMode="External"/><Relationship Id="rId2" Type="http://schemas.openxmlformats.org/officeDocument/2006/relationships/notesSlide" Target="../notesSlides/notesSlide21.xml"/><Relationship Id="rId1" Type="http://schemas.openxmlformats.org/officeDocument/2006/relationships/slideLayout" Target="../slideLayouts/slideLayout53.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53.xml"/></Relationships>
</file>

<file path=ppt/slides/_rels/slide27.xml.rels><?xml version="1.0" encoding="UTF-8" standalone="yes"?>
<Relationships xmlns="http://schemas.openxmlformats.org/package/2006/relationships"><Relationship Id="rId3" Type="http://schemas.openxmlformats.org/officeDocument/2006/relationships/hyperlink" Target="https://makecode.microbit.org/reference/input" TargetMode="External"/><Relationship Id="rId2" Type="http://schemas.openxmlformats.org/officeDocument/2006/relationships/notesSlide" Target="../notesSlides/notesSlide23.xml"/><Relationship Id="rId1" Type="http://schemas.openxmlformats.org/officeDocument/2006/relationships/slideLayout" Target="../slideLayouts/slideLayout53.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5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3.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5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3.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5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3.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8.xml"/><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386" b="7386"/>
          <a:stretch>
            <a:fillRect/>
          </a:stretch>
        </p:blipFill>
        <p:spPr/>
      </p:pic>
      <p:grpSp>
        <p:nvGrpSpPr>
          <p:cNvPr id="2" name="Группа 1"/>
          <p:cNvGrpSpPr/>
          <p:nvPr/>
        </p:nvGrpSpPr>
        <p:grpSpPr>
          <a:xfrm>
            <a:off x="0" y="-14928"/>
            <a:ext cx="9844088" cy="6886527"/>
            <a:chOff x="-1759" y="-14928"/>
            <a:chExt cx="6460005" cy="6886527"/>
          </a:xfrm>
        </p:grpSpPr>
        <p:sp>
          <p:nvSpPr>
            <p:cNvPr id="12" name="Прямоугольный треугольник 11"/>
            <p:cNvSpPr/>
            <p:nvPr/>
          </p:nvSpPr>
          <p:spPr>
            <a:xfrm>
              <a:off x="0" y="1160011"/>
              <a:ext cx="6458246" cy="5711588"/>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 fmla="*/ 0 w 5380074"/>
                <a:gd name="connsiteY0" fmla="*/ 5697940 h 6858000"/>
                <a:gd name="connsiteX1" fmla="*/ 0 w 5380074"/>
                <a:gd name="connsiteY1" fmla="*/ 0 h 6858000"/>
                <a:gd name="connsiteX2" fmla="*/ 5380074 w 5380074"/>
                <a:gd name="connsiteY2" fmla="*/ 6858000 h 6858000"/>
                <a:gd name="connsiteX3" fmla="*/ 0 w 5380074"/>
                <a:gd name="connsiteY3" fmla="*/ 5697940 h 6858000"/>
                <a:gd name="connsiteX0" fmla="*/ 0 w 4902402"/>
                <a:gd name="connsiteY0" fmla="*/ 5697940 h 5725236"/>
                <a:gd name="connsiteX1" fmla="*/ 0 w 4902402"/>
                <a:gd name="connsiteY1" fmla="*/ 0 h 5725236"/>
                <a:gd name="connsiteX2" fmla="*/ 4902402 w 4902402"/>
                <a:gd name="connsiteY2" fmla="*/ 5725236 h 5725236"/>
                <a:gd name="connsiteX3" fmla="*/ 0 w 4902402"/>
                <a:gd name="connsiteY3" fmla="*/ 5697940 h 5725236"/>
                <a:gd name="connsiteX0" fmla="*/ 0 w 6458246"/>
                <a:gd name="connsiteY0" fmla="*/ 5697940 h 5711588"/>
                <a:gd name="connsiteX1" fmla="*/ 0 w 6458246"/>
                <a:gd name="connsiteY1" fmla="*/ 0 h 5711588"/>
                <a:gd name="connsiteX2" fmla="*/ 6458246 w 6458246"/>
                <a:gd name="connsiteY2" fmla="*/ 5711588 h 5711588"/>
                <a:gd name="connsiteX3" fmla="*/ 0 w 6458246"/>
                <a:gd name="connsiteY3" fmla="*/ 5697940 h 5711588"/>
              </a:gdLst>
              <a:ahLst/>
              <a:cxnLst>
                <a:cxn ang="0">
                  <a:pos x="connsiteX0" y="connsiteY0"/>
                </a:cxn>
                <a:cxn ang="0">
                  <a:pos x="connsiteX1" y="connsiteY1"/>
                </a:cxn>
                <a:cxn ang="0">
                  <a:pos x="connsiteX2" y="connsiteY2"/>
                </a:cxn>
                <a:cxn ang="0">
                  <a:pos x="connsiteX3" y="connsiteY3"/>
                </a:cxn>
              </a:cxnLst>
              <a:rect l="l" t="t" r="r" b="b"/>
              <a:pathLst>
                <a:path w="6458246" h="5711588">
                  <a:moveTo>
                    <a:pt x="0" y="5697940"/>
                  </a:moveTo>
                  <a:lnTo>
                    <a:pt x="0" y="0"/>
                  </a:lnTo>
                  <a:lnTo>
                    <a:pt x="6458246" y="5711588"/>
                  </a:lnTo>
                  <a:lnTo>
                    <a:pt x="0" y="5697940"/>
                  </a:lnTo>
                  <a:close/>
                </a:path>
              </a:pathLst>
            </a:custGeom>
            <a:solidFill>
              <a:srgbClr val="EE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3" name="Параллелограмм 17"/>
            <p:cNvSpPr/>
            <p:nvPr/>
          </p:nvSpPr>
          <p:spPr>
            <a:xfrm>
              <a:off x="-1759" y="-14928"/>
              <a:ext cx="5550541"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 fmla="*/ 5118 w 5385192"/>
                <a:gd name="connsiteY0" fmla="*/ 6844353 h 6858000"/>
                <a:gd name="connsiteX1" fmla="*/ 0 w 5385192"/>
                <a:gd name="connsiteY1" fmla="*/ 0 h 6858000"/>
                <a:gd name="connsiteX2" fmla="*/ 5385192 w 5385192"/>
                <a:gd name="connsiteY2" fmla="*/ 0 h 6858000"/>
                <a:gd name="connsiteX3" fmla="*/ 3670692 w 5385192"/>
                <a:gd name="connsiteY3" fmla="*/ 6858000 h 6858000"/>
                <a:gd name="connsiteX4" fmla="*/ 5118 w 5385192"/>
                <a:gd name="connsiteY4" fmla="*/ 6844353 h 6858000"/>
                <a:gd name="connsiteX0" fmla="*/ 5118 w 5385192"/>
                <a:gd name="connsiteY0" fmla="*/ 6844353 h 6871648"/>
                <a:gd name="connsiteX1" fmla="*/ 0 w 5385192"/>
                <a:gd name="connsiteY1" fmla="*/ 0 h 6871648"/>
                <a:gd name="connsiteX2" fmla="*/ 5385192 w 5385192"/>
                <a:gd name="connsiteY2" fmla="*/ 0 h 6871648"/>
                <a:gd name="connsiteX3" fmla="*/ 2633462 w 5385192"/>
                <a:gd name="connsiteY3" fmla="*/ 6871648 h 6871648"/>
                <a:gd name="connsiteX4" fmla="*/ 5118 w 5385192"/>
                <a:gd name="connsiteY4" fmla="*/ 6844353 h 6871648"/>
                <a:gd name="connsiteX0" fmla="*/ 0 w 5389599"/>
                <a:gd name="connsiteY0" fmla="*/ 6853878 h 6871648"/>
                <a:gd name="connsiteX1" fmla="*/ 4407 w 5389599"/>
                <a:gd name="connsiteY1" fmla="*/ 0 h 6871648"/>
                <a:gd name="connsiteX2" fmla="*/ 5389599 w 5389599"/>
                <a:gd name="connsiteY2" fmla="*/ 0 h 6871648"/>
                <a:gd name="connsiteX3" fmla="*/ 2637869 w 5389599"/>
                <a:gd name="connsiteY3" fmla="*/ 6871648 h 6871648"/>
                <a:gd name="connsiteX4" fmla="*/ 0 w 5389599"/>
                <a:gd name="connsiteY4" fmla="*/ 6853878 h 6871648"/>
                <a:gd name="connsiteX0" fmla="*/ 24168 w 5385192"/>
                <a:gd name="connsiteY0" fmla="*/ 6872928 h 6872928"/>
                <a:gd name="connsiteX1" fmla="*/ 0 w 5385192"/>
                <a:gd name="connsiteY1" fmla="*/ 0 h 6872928"/>
                <a:gd name="connsiteX2" fmla="*/ 5385192 w 5385192"/>
                <a:gd name="connsiteY2" fmla="*/ 0 h 6872928"/>
                <a:gd name="connsiteX3" fmla="*/ 2633462 w 5385192"/>
                <a:gd name="connsiteY3" fmla="*/ 6871648 h 6872928"/>
                <a:gd name="connsiteX4" fmla="*/ 24168 w 5385192"/>
                <a:gd name="connsiteY4" fmla="*/ 6872928 h 6872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5192" h="6872928">
                  <a:moveTo>
                    <a:pt x="24168" y="6872928"/>
                  </a:moveTo>
                  <a:lnTo>
                    <a:pt x="0" y="0"/>
                  </a:lnTo>
                  <a:lnTo>
                    <a:pt x="5385192" y="0"/>
                  </a:lnTo>
                  <a:lnTo>
                    <a:pt x="2633462" y="6871648"/>
                  </a:lnTo>
                  <a:lnTo>
                    <a:pt x="24168" y="6872928"/>
                  </a:lnTo>
                  <a:close/>
                </a:path>
              </a:pathLst>
            </a:custGeom>
            <a:solidFill>
              <a:srgbClr val="EE0000">
                <a:alpha val="4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dirty="0">
                <a:solidFill>
                  <a:schemeClr val="bg2">
                    <a:lumMod val="25000"/>
                  </a:schemeClr>
                </a:solidFill>
                <a:latin typeface="Arial" charset="0"/>
                <a:ea typeface="Arial" charset="0"/>
                <a:cs typeface="Arial" charset="0"/>
              </a:endParaRPr>
            </a:p>
          </p:txBody>
        </p:sp>
      </p:grpSp>
      <p:sp>
        <p:nvSpPr>
          <p:cNvPr id="16" name="Заголовок 1"/>
          <p:cNvSpPr txBox="1">
            <a:spLocks/>
          </p:cNvSpPr>
          <p:nvPr/>
        </p:nvSpPr>
        <p:spPr>
          <a:xfrm>
            <a:off x="246697" y="2793560"/>
            <a:ext cx="5168266" cy="206685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4000" b="1" spc="100" dirty="0">
              <a:latin typeface="Nixie"/>
              <a:ea typeface="Lato" panose="020F0502020204030203" pitchFamily="34" charset="0"/>
              <a:cs typeface="Poppins SemiBold" panose="02000000000000000000" pitchFamily="2" charset="0"/>
            </a:endParaRPr>
          </a:p>
          <a:p>
            <a:endParaRPr lang="ru-RU" sz="4000" b="1" spc="100" dirty="0">
              <a:latin typeface="Nixie"/>
              <a:ea typeface="Lato" panose="020F0502020204030203" pitchFamily="34" charset="0"/>
              <a:cs typeface="Poppins SemiBold" panose="02000000000000000000" pitchFamily="2" charset="0"/>
            </a:endParaRPr>
          </a:p>
        </p:txBody>
      </p:sp>
      <p:sp>
        <p:nvSpPr>
          <p:cNvPr id="5" name="TextBox 4"/>
          <p:cNvSpPr txBox="1"/>
          <p:nvPr/>
        </p:nvSpPr>
        <p:spPr>
          <a:xfrm>
            <a:off x="416719" y="4392003"/>
            <a:ext cx="3570208" cy="923330"/>
          </a:xfrm>
          <a:prstGeom prst="rect">
            <a:avLst/>
          </a:prstGeom>
          <a:noFill/>
        </p:spPr>
        <p:txBody>
          <a:bodyPr wrap="none" rtlCol="0">
            <a:spAutoFit/>
          </a:bodyPr>
          <a:lstStyle/>
          <a:p>
            <a:r>
              <a:rPr lang="en-US" b="1" dirty="0">
                <a:solidFill>
                  <a:schemeClr val="bg1"/>
                </a:solidFill>
                <a:latin typeface="Arial" charset="0"/>
                <a:ea typeface="Arial" charset="0"/>
                <a:cs typeface="Arial" charset="0"/>
              </a:rPr>
              <a:t>Fuse Code Camp</a:t>
            </a:r>
          </a:p>
          <a:p>
            <a:r>
              <a:rPr lang="en-US" dirty="0">
                <a:solidFill>
                  <a:schemeClr val="bg1"/>
                </a:solidFill>
                <a:latin typeface="Arial" charset="0"/>
                <a:ea typeface="Arial" charset="0"/>
                <a:cs typeface="Arial" charset="0"/>
              </a:rPr>
              <a:t>Keith Gasper &amp; </a:t>
            </a:r>
            <a:r>
              <a:rPr lang="en-US" dirty="0" err="1">
                <a:solidFill>
                  <a:schemeClr val="bg1"/>
                </a:solidFill>
                <a:latin typeface="Arial" charset="0"/>
                <a:ea typeface="Arial" charset="0"/>
                <a:cs typeface="Arial" charset="0"/>
              </a:rPr>
              <a:t>Prishant</a:t>
            </a:r>
            <a:r>
              <a:rPr lang="en-US" dirty="0">
                <a:solidFill>
                  <a:schemeClr val="bg1"/>
                </a:solidFill>
                <a:latin typeface="Arial" charset="0"/>
                <a:ea typeface="Arial" charset="0"/>
                <a:cs typeface="Arial" charset="0"/>
              </a:rPr>
              <a:t> </a:t>
            </a:r>
            <a:r>
              <a:rPr lang="en-US" dirty="0" err="1">
                <a:solidFill>
                  <a:schemeClr val="bg1"/>
                </a:solidFill>
                <a:latin typeface="Arial" charset="0"/>
                <a:ea typeface="Arial" charset="0"/>
                <a:cs typeface="Arial" charset="0"/>
              </a:rPr>
              <a:t>Mantrao</a:t>
            </a:r>
            <a:endParaRPr lang="en-US" dirty="0">
              <a:solidFill>
                <a:schemeClr val="bg1"/>
              </a:solidFill>
              <a:latin typeface="Arial" charset="0"/>
              <a:ea typeface="Arial" charset="0"/>
              <a:cs typeface="Arial" charset="0"/>
            </a:endParaRPr>
          </a:p>
          <a:p>
            <a:r>
              <a:rPr lang="en-US" dirty="0">
                <a:solidFill>
                  <a:schemeClr val="bg1"/>
                </a:solidFill>
                <a:latin typeface="Arial" charset="0"/>
                <a:ea typeface="Arial" charset="0"/>
                <a:cs typeface="Arial" charset="0"/>
              </a:rPr>
              <a:t>May 4, 2019</a:t>
            </a:r>
          </a:p>
        </p:txBody>
      </p:sp>
      <p:sp>
        <p:nvSpPr>
          <p:cNvPr id="3" name="TextBox 2"/>
          <p:cNvSpPr txBox="1"/>
          <p:nvPr/>
        </p:nvSpPr>
        <p:spPr>
          <a:xfrm>
            <a:off x="416719" y="2400995"/>
            <a:ext cx="6172200" cy="1477328"/>
          </a:xfrm>
          <a:prstGeom prst="rect">
            <a:avLst/>
          </a:prstGeom>
          <a:noFill/>
        </p:spPr>
        <p:txBody>
          <a:bodyPr wrap="square" rtlCol="0">
            <a:spAutoFit/>
          </a:bodyPr>
          <a:lstStyle/>
          <a:p>
            <a:pPr algn="ctr"/>
            <a:r>
              <a:rPr lang="en-US" sz="4500" dirty="0">
                <a:solidFill>
                  <a:schemeClr val="bg1"/>
                </a:solidFill>
                <a:latin typeface="Arial" charset="0"/>
                <a:ea typeface="Arial" charset="0"/>
                <a:cs typeface="Arial" charset="0"/>
              </a:rPr>
              <a:t>Building Microcontroller</a:t>
            </a:r>
          </a:p>
          <a:p>
            <a:pPr algn="ctr"/>
            <a:r>
              <a:rPr lang="en-US" sz="4500" dirty="0">
                <a:solidFill>
                  <a:schemeClr val="bg1"/>
                </a:solidFill>
                <a:latin typeface="Arial" charset="0"/>
                <a:ea typeface="Arial" charset="0"/>
                <a:cs typeface="Arial" charset="0"/>
              </a:rPr>
              <a:t>Games</a:t>
            </a:r>
          </a:p>
        </p:txBody>
      </p:sp>
    </p:spTree>
    <p:extLst>
      <p:ext uri="{BB962C8B-B14F-4D97-AF65-F5344CB8AC3E}">
        <p14:creationId xmlns:p14="http://schemas.microsoft.com/office/powerpoint/2010/main" val="39533412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85FB369-EF34-E041-AE29-1AF3711A74A0}"/>
              </a:ext>
            </a:extLst>
          </p:cNvPr>
          <p:cNvPicPr>
            <a:picLocks noChangeAspect="1"/>
          </p:cNvPicPr>
          <p:nvPr/>
        </p:nvPicPr>
        <p:blipFill rotWithShape="1">
          <a:blip r:embed="rId3">
            <a:extLst/>
          </a:blip>
          <a:srcRect l="9059" t="7208" r="8727" b="8087"/>
          <a:stretch/>
        </p:blipFill>
        <p:spPr>
          <a:xfrm>
            <a:off x="3069770" y="1690688"/>
            <a:ext cx="5388429" cy="4718958"/>
          </a:xfrm>
          <a:prstGeom prst="rect">
            <a:avLst/>
          </a:prstGeom>
          <a:ln>
            <a:noFill/>
          </a:ln>
          <a:effectLst>
            <a:softEdge rad="112500"/>
          </a:effectLst>
        </p:spPr>
      </p:pic>
      <p:sp>
        <p:nvSpPr>
          <p:cNvPr id="7" name="Title 1">
            <a:extLst>
              <a:ext uri="{FF2B5EF4-FFF2-40B4-BE49-F238E27FC236}">
                <a16:creationId xmlns:a16="http://schemas.microsoft.com/office/drawing/2014/main" id="{872FDCFC-374F-774C-8235-9AD3C42A4A35}"/>
              </a:ext>
            </a:extLst>
          </p:cNvPr>
          <p:cNvSpPr>
            <a:spLocks noGrp="1"/>
          </p:cNvSpPr>
          <p:nvPr>
            <p:ph type="title"/>
          </p:nvPr>
        </p:nvSpPr>
        <p:spPr>
          <a:xfrm>
            <a:off x="838200" y="365125"/>
            <a:ext cx="10515600" cy="1325563"/>
          </a:xfrm>
        </p:spPr>
        <p:txBody>
          <a:bodyPr/>
          <a:lstStyle/>
          <a:p>
            <a:r>
              <a:rPr lang="en-US" dirty="0"/>
              <a:t>What is a computer?</a:t>
            </a:r>
          </a:p>
        </p:txBody>
      </p:sp>
    </p:spTree>
    <p:extLst>
      <p:ext uri="{BB962C8B-B14F-4D97-AF65-F5344CB8AC3E}">
        <p14:creationId xmlns:p14="http://schemas.microsoft.com/office/powerpoint/2010/main" val="34716366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51D26D5-1FA0-0647-BEB3-DDBA27F593C0}"/>
              </a:ext>
            </a:extLst>
          </p:cNvPr>
          <p:cNvSpPr>
            <a:spLocks noGrp="1"/>
          </p:cNvSpPr>
          <p:nvPr>
            <p:ph type="title"/>
          </p:nvPr>
        </p:nvSpPr>
        <p:spPr>
          <a:xfrm>
            <a:off x="838200" y="365125"/>
            <a:ext cx="10515600" cy="1325563"/>
          </a:xfrm>
        </p:spPr>
        <p:txBody>
          <a:bodyPr/>
          <a:lstStyle/>
          <a:p>
            <a:r>
              <a:rPr lang="en-US" dirty="0"/>
              <a:t>What is a microcontroller?</a:t>
            </a:r>
          </a:p>
        </p:txBody>
      </p:sp>
      <p:pic>
        <p:nvPicPr>
          <p:cNvPr id="2" name="Picture 1">
            <a:extLst>
              <a:ext uri="{FF2B5EF4-FFF2-40B4-BE49-F238E27FC236}">
                <a16:creationId xmlns:a16="http://schemas.microsoft.com/office/drawing/2014/main" id="{DB54AF46-664D-0046-ACB2-8270CD41A887}"/>
              </a:ext>
            </a:extLst>
          </p:cNvPr>
          <p:cNvPicPr>
            <a:picLocks noChangeAspect="1"/>
          </p:cNvPicPr>
          <p:nvPr/>
        </p:nvPicPr>
        <p:blipFill>
          <a:blip r:embed="rId3"/>
          <a:stretch>
            <a:fillRect/>
          </a:stretch>
        </p:blipFill>
        <p:spPr>
          <a:xfrm flipH="1">
            <a:off x="986140" y="2177145"/>
            <a:ext cx="2173572" cy="1262742"/>
          </a:xfrm>
          <a:prstGeom prst="rect">
            <a:avLst/>
          </a:prstGeom>
        </p:spPr>
      </p:pic>
      <p:pic>
        <p:nvPicPr>
          <p:cNvPr id="3" name="Picture 2">
            <a:extLst>
              <a:ext uri="{FF2B5EF4-FFF2-40B4-BE49-F238E27FC236}">
                <a16:creationId xmlns:a16="http://schemas.microsoft.com/office/drawing/2014/main" id="{382C11F4-296C-AD47-ABAB-5A7F58F918F6}"/>
              </a:ext>
            </a:extLst>
          </p:cNvPr>
          <p:cNvPicPr>
            <a:picLocks noChangeAspect="1"/>
          </p:cNvPicPr>
          <p:nvPr/>
        </p:nvPicPr>
        <p:blipFill>
          <a:blip r:embed="rId4"/>
          <a:stretch>
            <a:fillRect/>
          </a:stretch>
        </p:blipFill>
        <p:spPr>
          <a:xfrm>
            <a:off x="4201781" y="2048330"/>
            <a:ext cx="3127261" cy="2300514"/>
          </a:xfrm>
          <a:prstGeom prst="rect">
            <a:avLst/>
          </a:prstGeom>
        </p:spPr>
      </p:pic>
      <p:pic>
        <p:nvPicPr>
          <p:cNvPr id="4" name="Picture 3">
            <a:extLst>
              <a:ext uri="{FF2B5EF4-FFF2-40B4-BE49-F238E27FC236}">
                <a16:creationId xmlns:a16="http://schemas.microsoft.com/office/drawing/2014/main" id="{4AD97142-13B3-B54A-A063-B5DAB7CE5BCC}"/>
              </a:ext>
            </a:extLst>
          </p:cNvPr>
          <p:cNvPicPr>
            <a:picLocks noChangeAspect="1"/>
          </p:cNvPicPr>
          <p:nvPr/>
        </p:nvPicPr>
        <p:blipFill>
          <a:blip r:embed="rId5"/>
          <a:stretch>
            <a:fillRect/>
          </a:stretch>
        </p:blipFill>
        <p:spPr>
          <a:xfrm>
            <a:off x="1317690" y="4477657"/>
            <a:ext cx="2346260" cy="1665514"/>
          </a:xfrm>
          <a:prstGeom prst="rect">
            <a:avLst/>
          </a:prstGeom>
        </p:spPr>
      </p:pic>
      <p:pic>
        <p:nvPicPr>
          <p:cNvPr id="6" name="Picture 5">
            <a:extLst>
              <a:ext uri="{FF2B5EF4-FFF2-40B4-BE49-F238E27FC236}">
                <a16:creationId xmlns:a16="http://schemas.microsoft.com/office/drawing/2014/main" id="{6DF01C97-DE77-8541-AC3D-B11F0C7001EA}"/>
              </a:ext>
            </a:extLst>
          </p:cNvPr>
          <p:cNvPicPr>
            <a:picLocks noChangeAspect="1"/>
          </p:cNvPicPr>
          <p:nvPr/>
        </p:nvPicPr>
        <p:blipFill>
          <a:blip r:embed="rId6"/>
          <a:stretch>
            <a:fillRect/>
          </a:stretch>
        </p:blipFill>
        <p:spPr>
          <a:xfrm>
            <a:off x="8714012" y="4477657"/>
            <a:ext cx="1872344" cy="1872344"/>
          </a:xfrm>
          <a:prstGeom prst="rect">
            <a:avLst/>
          </a:prstGeom>
        </p:spPr>
      </p:pic>
      <p:pic>
        <p:nvPicPr>
          <p:cNvPr id="7" name="Picture 6">
            <a:extLst>
              <a:ext uri="{FF2B5EF4-FFF2-40B4-BE49-F238E27FC236}">
                <a16:creationId xmlns:a16="http://schemas.microsoft.com/office/drawing/2014/main" id="{2900C8DE-14D3-3444-8839-BD7E9C3EE527}"/>
              </a:ext>
            </a:extLst>
          </p:cNvPr>
          <p:cNvPicPr>
            <a:picLocks noChangeAspect="1"/>
          </p:cNvPicPr>
          <p:nvPr/>
        </p:nvPicPr>
        <p:blipFill>
          <a:blip r:embed="rId7"/>
          <a:stretch>
            <a:fillRect/>
          </a:stretch>
        </p:blipFill>
        <p:spPr>
          <a:xfrm>
            <a:off x="5168740" y="4348844"/>
            <a:ext cx="2380343" cy="2380343"/>
          </a:xfrm>
          <a:prstGeom prst="rect">
            <a:avLst/>
          </a:prstGeom>
        </p:spPr>
      </p:pic>
      <p:pic>
        <p:nvPicPr>
          <p:cNvPr id="8" name="Picture 7">
            <a:extLst>
              <a:ext uri="{FF2B5EF4-FFF2-40B4-BE49-F238E27FC236}">
                <a16:creationId xmlns:a16="http://schemas.microsoft.com/office/drawing/2014/main" id="{5C0BC91A-D884-1B4D-AC24-8712E1375ADE}"/>
              </a:ext>
            </a:extLst>
          </p:cNvPr>
          <p:cNvPicPr>
            <a:picLocks noChangeAspect="1"/>
          </p:cNvPicPr>
          <p:nvPr/>
        </p:nvPicPr>
        <p:blipFill>
          <a:blip r:embed="rId8"/>
          <a:stretch>
            <a:fillRect/>
          </a:stretch>
        </p:blipFill>
        <p:spPr>
          <a:xfrm>
            <a:off x="7549083" y="1027906"/>
            <a:ext cx="3766457" cy="2824843"/>
          </a:xfrm>
          <a:prstGeom prst="rect">
            <a:avLst/>
          </a:prstGeom>
        </p:spPr>
      </p:pic>
    </p:spTree>
    <p:extLst>
      <p:ext uri="{BB962C8B-B14F-4D97-AF65-F5344CB8AC3E}">
        <p14:creationId xmlns:p14="http://schemas.microsoft.com/office/powerpoint/2010/main" val="1982766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E7567F3-7611-144D-8F1C-F1CC73F211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2378" y="1567543"/>
            <a:ext cx="9447243" cy="5290457"/>
          </a:xfrm>
          <a:prstGeom prst="rect">
            <a:avLst/>
          </a:prstGeom>
        </p:spPr>
      </p:pic>
      <p:sp>
        <p:nvSpPr>
          <p:cNvPr id="9" name="Title 1">
            <a:extLst>
              <a:ext uri="{FF2B5EF4-FFF2-40B4-BE49-F238E27FC236}">
                <a16:creationId xmlns:a16="http://schemas.microsoft.com/office/drawing/2014/main" id="{551D26D5-1FA0-0647-BEB3-DDBA27F593C0}"/>
              </a:ext>
            </a:extLst>
          </p:cNvPr>
          <p:cNvSpPr>
            <a:spLocks noGrp="1"/>
          </p:cNvSpPr>
          <p:nvPr>
            <p:ph type="title"/>
          </p:nvPr>
        </p:nvSpPr>
        <p:spPr>
          <a:xfrm>
            <a:off x="838200" y="365125"/>
            <a:ext cx="10515600" cy="1325563"/>
          </a:xfrm>
        </p:spPr>
        <p:txBody>
          <a:bodyPr/>
          <a:lstStyle/>
          <a:p>
            <a:r>
              <a:rPr lang="en-US" dirty="0"/>
              <a:t>What is a microcontroller?</a:t>
            </a:r>
          </a:p>
        </p:txBody>
      </p:sp>
    </p:spTree>
    <p:extLst>
      <p:ext uri="{BB962C8B-B14F-4D97-AF65-F5344CB8AC3E}">
        <p14:creationId xmlns:p14="http://schemas.microsoft.com/office/powerpoint/2010/main" val="543760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CFE5D4C-59C6-CE4B-BBEF-7923B57FBC45}"/>
              </a:ext>
            </a:extLst>
          </p:cNvPr>
          <p:cNvPicPr>
            <a:picLocks noChangeAspect="1"/>
          </p:cNvPicPr>
          <p:nvPr/>
        </p:nvPicPr>
        <p:blipFill rotWithShape="1">
          <a:blip r:embed="rId3">
            <a:extLst/>
          </a:blip>
          <a:srcRect l="16534" t="9395" r="62290" b="77710"/>
          <a:stretch/>
        </p:blipFill>
        <p:spPr>
          <a:xfrm>
            <a:off x="5559100" y="123145"/>
            <a:ext cx="1387928" cy="718458"/>
          </a:xfrm>
          <a:prstGeom prst="rect">
            <a:avLst/>
          </a:prstGeom>
          <a:ln>
            <a:noFill/>
          </a:ln>
          <a:effectLst>
            <a:softEdge rad="112500"/>
          </a:effectLst>
        </p:spPr>
      </p:pic>
      <p:pic>
        <p:nvPicPr>
          <p:cNvPr id="12" name="Picture 11">
            <a:extLst>
              <a:ext uri="{FF2B5EF4-FFF2-40B4-BE49-F238E27FC236}">
                <a16:creationId xmlns:a16="http://schemas.microsoft.com/office/drawing/2014/main" id="{B804FB86-0B05-3340-BB27-7C0E2E486E76}"/>
              </a:ext>
            </a:extLst>
          </p:cNvPr>
          <p:cNvPicPr>
            <a:picLocks noChangeAspect="1"/>
          </p:cNvPicPr>
          <p:nvPr/>
        </p:nvPicPr>
        <p:blipFill rotWithShape="1">
          <a:blip r:embed="rId3">
            <a:extLst/>
          </a:blip>
          <a:srcRect l="64119" t="8772" r="14706" b="77367"/>
          <a:stretch/>
        </p:blipFill>
        <p:spPr>
          <a:xfrm>
            <a:off x="8577944" y="947994"/>
            <a:ext cx="1387928" cy="772281"/>
          </a:xfrm>
          <a:prstGeom prst="rect">
            <a:avLst/>
          </a:prstGeom>
          <a:ln>
            <a:noFill/>
          </a:ln>
          <a:effectLst>
            <a:softEdge rad="112500"/>
          </a:effectLst>
        </p:spPr>
      </p:pic>
      <p:pic>
        <p:nvPicPr>
          <p:cNvPr id="13" name="Picture 12">
            <a:extLst>
              <a:ext uri="{FF2B5EF4-FFF2-40B4-BE49-F238E27FC236}">
                <a16:creationId xmlns:a16="http://schemas.microsoft.com/office/drawing/2014/main" id="{D6AA2EFB-E492-194E-9846-2BEDA8821263}"/>
              </a:ext>
            </a:extLst>
          </p:cNvPr>
          <p:cNvPicPr>
            <a:picLocks noChangeAspect="1"/>
          </p:cNvPicPr>
          <p:nvPr/>
        </p:nvPicPr>
        <p:blipFill rotWithShape="1">
          <a:blip r:embed="rId3">
            <a:extLst/>
          </a:blip>
          <a:srcRect l="41948" t="65893" r="36877" b="20246"/>
          <a:stretch/>
        </p:blipFill>
        <p:spPr>
          <a:xfrm>
            <a:off x="7068522" y="633902"/>
            <a:ext cx="1387928" cy="772281"/>
          </a:xfrm>
          <a:prstGeom prst="rect">
            <a:avLst/>
          </a:prstGeom>
          <a:ln>
            <a:noFill/>
          </a:ln>
          <a:effectLst>
            <a:softEdge rad="112500"/>
          </a:effectLst>
        </p:spPr>
      </p:pic>
      <p:sp>
        <p:nvSpPr>
          <p:cNvPr id="9" name="Title 1">
            <a:extLst>
              <a:ext uri="{FF2B5EF4-FFF2-40B4-BE49-F238E27FC236}">
                <a16:creationId xmlns:a16="http://schemas.microsoft.com/office/drawing/2014/main" id="{551D26D5-1FA0-0647-BEB3-DDBA27F593C0}"/>
              </a:ext>
            </a:extLst>
          </p:cNvPr>
          <p:cNvSpPr>
            <a:spLocks noGrp="1"/>
          </p:cNvSpPr>
          <p:nvPr>
            <p:ph type="title"/>
          </p:nvPr>
        </p:nvSpPr>
        <p:spPr>
          <a:xfrm>
            <a:off x="838200" y="365125"/>
            <a:ext cx="10515600" cy="1325563"/>
          </a:xfrm>
        </p:spPr>
        <p:txBody>
          <a:bodyPr/>
          <a:lstStyle/>
          <a:p>
            <a:r>
              <a:rPr lang="en-US" dirty="0"/>
              <a:t>Can you find the…                               ?</a:t>
            </a:r>
          </a:p>
        </p:txBody>
      </p:sp>
      <p:pic>
        <p:nvPicPr>
          <p:cNvPr id="8" name="Picture 7">
            <a:extLst>
              <a:ext uri="{FF2B5EF4-FFF2-40B4-BE49-F238E27FC236}">
                <a16:creationId xmlns:a16="http://schemas.microsoft.com/office/drawing/2014/main" id="{20E6EB99-FDE4-B84A-8658-B4EBA0691D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2378" y="1567543"/>
            <a:ext cx="9447243" cy="5290457"/>
          </a:xfrm>
          <a:prstGeom prst="rect">
            <a:avLst/>
          </a:prstGeom>
        </p:spPr>
      </p:pic>
    </p:spTree>
    <p:extLst>
      <p:ext uri="{BB962C8B-B14F-4D97-AF65-F5344CB8AC3E}">
        <p14:creationId xmlns:p14="http://schemas.microsoft.com/office/powerpoint/2010/main" val="14037923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346C5-556B-984A-96CC-C95994608B74}"/>
              </a:ext>
            </a:extLst>
          </p:cNvPr>
          <p:cNvSpPr>
            <a:spLocks noGrp="1"/>
          </p:cNvSpPr>
          <p:nvPr>
            <p:ph type="title"/>
          </p:nvPr>
        </p:nvSpPr>
        <p:spPr/>
        <p:txBody>
          <a:bodyPr/>
          <a:lstStyle/>
          <a:p>
            <a:r>
              <a:rPr lang="en-US" dirty="0"/>
              <a:t>What is programming?</a:t>
            </a:r>
          </a:p>
        </p:txBody>
      </p:sp>
      <p:pic>
        <p:nvPicPr>
          <p:cNvPr id="3" name="Picture 2">
            <a:extLst>
              <a:ext uri="{FF2B5EF4-FFF2-40B4-BE49-F238E27FC236}">
                <a16:creationId xmlns:a16="http://schemas.microsoft.com/office/drawing/2014/main" id="{6A988481-6525-6C40-B768-0A9F5122D809}"/>
              </a:ext>
            </a:extLst>
          </p:cNvPr>
          <p:cNvPicPr>
            <a:picLocks noChangeAspect="1"/>
          </p:cNvPicPr>
          <p:nvPr/>
        </p:nvPicPr>
        <p:blipFill>
          <a:blip r:embed="rId3"/>
          <a:stretch>
            <a:fillRect/>
          </a:stretch>
        </p:blipFill>
        <p:spPr>
          <a:xfrm>
            <a:off x="1387928" y="1690688"/>
            <a:ext cx="8843736" cy="5065371"/>
          </a:xfrm>
          <a:prstGeom prst="rect">
            <a:avLst/>
          </a:prstGeom>
        </p:spPr>
      </p:pic>
    </p:spTree>
    <p:extLst>
      <p:ext uri="{BB962C8B-B14F-4D97-AF65-F5344CB8AC3E}">
        <p14:creationId xmlns:p14="http://schemas.microsoft.com/office/powerpoint/2010/main" val="35470679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C827F-2CDE-0245-95B4-1D28AA9DFF01}"/>
              </a:ext>
            </a:extLst>
          </p:cNvPr>
          <p:cNvSpPr>
            <a:spLocks noGrp="1"/>
          </p:cNvSpPr>
          <p:nvPr>
            <p:ph type="title"/>
          </p:nvPr>
        </p:nvSpPr>
        <p:spPr/>
        <p:txBody>
          <a:bodyPr/>
          <a:lstStyle/>
          <a:p>
            <a:r>
              <a:rPr lang="en-US" dirty="0"/>
              <a:t>What is a programming language?</a:t>
            </a:r>
          </a:p>
        </p:txBody>
      </p:sp>
      <p:pic>
        <p:nvPicPr>
          <p:cNvPr id="3" name="Picture 2">
            <a:extLst>
              <a:ext uri="{FF2B5EF4-FFF2-40B4-BE49-F238E27FC236}">
                <a16:creationId xmlns:a16="http://schemas.microsoft.com/office/drawing/2014/main" id="{541476A9-1264-5640-B0F1-1391B9E36DE0}"/>
              </a:ext>
            </a:extLst>
          </p:cNvPr>
          <p:cNvPicPr>
            <a:picLocks noChangeAspect="1"/>
          </p:cNvPicPr>
          <p:nvPr/>
        </p:nvPicPr>
        <p:blipFill>
          <a:blip r:embed="rId2"/>
          <a:stretch>
            <a:fillRect/>
          </a:stretch>
        </p:blipFill>
        <p:spPr>
          <a:xfrm>
            <a:off x="323120" y="1690688"/>
            <a:ext cx="6927273" cy="4000500"/>
          </a:xfrm>
          <a:prstGeom prst="rect">
            <a:avLst/>
          </a:prstGeom>
        </p:spPr>
      </p:pic>
      <p:pic>
        <p:nvPicPr>
          <p:cNvPr id="4" name="Picture 3">
            <a:extLst>
              <a:ext uri="{FF2B5EF4-FFF2-40B4-BE49-F238E27FC236}">
                <a16:creationId xmlns:a16="http://schemas.microsoft.com/office/drawing/2014/main" id="{618FE488-05CD-D14D-A7EF-8A2B402939E6}"/>
              </a:ext>
            </a:extLst>
          </p:cNvPr>
          <p:cNvPicPr>
            <a:picLocks noChangeAspect="1"/>
          </p:cNvPicPr>
          <p:nvPr/>
        </p:nvPicPr>
        <p:blipFill>
          <a:blip r:embed="rId3"/>
          <a:stretch>
            <a:fillRect/>
          </a:stretch>
        </p:blipFill>
        <p:spPr>
          <a:xfrm>
            <a:off x="7381513" y="1690688"/>
            <a:ext cx="3841167" cy="4980214"/>
          </a:xfrm>
          <a:prstGeom prst="rect">
            <a:avLst/>
          </a:prstGeom>
        </p:spPr>
      </p:pic>
    </p:spTree>
    <p:extLst>
      <p:ext uri="{BB962C8B-B14F-4D97-AF65-F5344CB8AC3E}">
        <p14:creationId xmlns:p14="http://schemas.microsoft.com/office/powerpoint/2010/main" val="42679242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C827F-2CDE-0245-95B4-1D28AA9DFF01}"/>
              </a:ext>
            </a:extLst>
          </p:cNvPr>
          <p:cNvSpPr>
            <a:spLocks noGrp="1"/>
          </p:cNvSpPr>
          <p:nvPr>
            <p:ph type="title"/>
          </p:nvPr>
        </p:nvSpPr>
        <p:spPr>
          <a:xfrm>
            <a:off x="838200" y="365125"/>
            <a:ext cx="10515600" cy="1325563"/>
          </a:xfrm>
        </p:spPr>
        <p:txBody>
          <a:bodyPr/>
          <a:lstStyle/>
          <a:p>
            <a:r>
              <a:rPr lang="en-US" dirty="0"/>
              <a:t>How will we be programming?</a:t>
            </a:r>
          </a:p>
        </p:txBody>
      </p:sp>
      <p:pic>
        <p:nvPicPr>
          <p:cNvPr id="5" name="Picture 4">
            <a:extLst>
              <a:ext uri="{FF2B5EF4-FFF2-40B4-BE49-F238E27FC236}">
                <a16:creationId xmlns:a16="http://schemas.microsoft.com/office/drawing/2014/main" id="{44A986AF-D6F1-0940-80AD-4D3D119A07F5}"/>
              </a:ext>
            </a:extLst>
          </p:cNvPr>
          <p:cNvPicPr>
            <a:picLocks noChangeAspect="1"/>
          </p:cNvPicPr>
          <p:nvPr/>
        </p:nvPicPr>
        <p:blipFill>
          <a:blip r:embed="rId3"/>
          <a:stretch>
            <a:fillRect/>
          </a:stretch>
        </p:blipFill>
        <p:spPr>
          <a:xfrm>
            <a:off x="5367771" y="3024880"/>
            <a:ext cx="2606759" cy="1612787"/>
          </a:xfrm>
          <a:prstGeom prst="rect">
            <a:avLst/>
          </a:prstGeom>
        </p:spPr>
      </p:pic>
      <p:sp>
        <p:nvSpPr>
          <p:cNvPr id="6" name="Rectangle 5">
            <a:extLst>
              <a:ext uri="{FF2B5EF4-FFF2-40B4-BE49-F238E27FC236}">
                <a16:creationId xmlns:a16="http://schemas.microsoft.com/office/drawing/2014/main" id="{6136B724-25D1-A140-90A9-BBC55FC9912D}"/>
              </a:ext>
            </a:extLst>
          </p:cNvPr>
          <p:cNvSpPr/>
          <p:nvPr/>
        </p:nvSpPr>
        <p:spPr>
          <a:xfrm>
            <a:off x="5513241" y="5483400"/>
            <a:ext cx="2288447" cy="369332"/>
          </a:xfrm>
          <a:prstGeom prst="rect">
            <a:avLst/>
          </a:prstGeom>
        </p:spPr>
        <p:txBody>
          <a:bodyPr wrap="none">
            <a:spAutoFit/>
          </a:bodyPr>
          <a:lstStyle/>
          <a:p>
            <a:r>
              <a:rPr lang="en-US" dirty="0">
                <a:solidFill>
                  <a:srgbClr val="333333"/>
                </a:solidFill>
                <a:latin typeface="Helvetica Neue" panose="02000503000000020004" pitchFamily="2" charset="0"/>
              </a:rPr>
              <a:t>“</a:t>
            </a:r>
            <a:r>
              <a:rPr lang="en-US" dirty="0" err="1">
                <a:solidFill>
                  <a:srgbClr val="333333"/>
                </a:solidFill>
                <a:latin typeface="Helvetica Neue" panose="02000503000000020004" pitchFamily="2" charset="0"/>
              </a:rPr>
              <a:t>microbit-xxxx.hex</a:t>
            </a:r>
            <a:r>
              <a:rPr lang="en-US" dirty="0">
                <a:solidFill>
                  <a:srgbClr val="333333"/>
                </a:solidFill>
                <a:latin typeface="Helvetica Neue" panose="02000503000000020004" pitchFamily="2" charset="0"/>
              </a:rPr>
              <a:t>” </a:t>
            </a:r>
            <a:endParaRPr lang="en-US" dirty="0"/>
          </a:p>
        </p:txBody>
      </p:sp>
      <p:pic>
        <p:nvPicPr>
          <p:cNvPr id="7" name="Picture 6">
            <a:extLst>
              <a:ext uri="{FF2B5EF4-FFF2-40B4-BE49-F238E27FC236}">
                <a16:creationId xmlns:a16="http://schemas.microsoft.com/office/drawing/2014/main" id="{747D1B62-685F-A544-A6E2-A00F4C7926B2}"/>
              </a:ext>
            </a:extLst>
          </p:cNvPr>
          <p:cNvPicPr>
            <a:picLocks noChangeAspect="1"/>
          </p:cNvPicPr>
          <p:nvPr/>
        </p:nvPicPr>
        <p:blipFill>
          <a:blip r:embed="rId4"/>
          <a:stretch>
            <a:fillRect/>
          </a:stretch>
        </p:blipFill>
        <p:spPr>
          <a:xfrm>
            <a:off x="5938637" y="4950120"/>
            <a:ext cx="1437657" cy="405493"/>
          </a:xfrm>
          <a:prstGeom prst="rect">
            <a:avLst/>
          </a:prstGeom>
        </p:spPr>
      </p:pic>
      <p:pic>
        <p:nvPicPr>
          <p:cNvPr id="9" name="Picture 8">
            <a:extLst>
              <a:ext uri="{FF2B5EF4-FFF2-40B4-BE49-F238E27FC236}">
                <a16:creationId xmlns:a16="http://schemas.microsoft.com/office/drawing/2014/main" id="{25D642B8-9EB0-2C43-A0CF-2685EF5BDD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29012" y="1620226"/>
            <a:ext cx="1094564" cy="1285921"/>
          </a:xfrm>
          <a:prstGeom prst="rect">
            <a:avLst/>
          </a:prstGeom>
        </p:spPr>
      </p:pic>
      <p:pic>
        <p:nvPicPr>
          <p:cNvPr id="11" name="Picture 10">
            <a:extLst>
              <a:ext uri="{FF2B5EF4-FFF2-40B4-BE49-F238E27FC236}">
                <a16:creationId xmlns:a16="http://schemas.microsoft.com/office/drawing/2014/main" id="{F8CE6492-A447-154D-9175-DFBF3B13F2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22671" y="1809421"/>
            <a:ext cx="1035957" cy="907533"/>
          </a:xfrm>
          <a:prstGeom prst="rect">
            <a:avLst/>
          </a:prstGeom>
        </p:spPr>
      </p:pic>
      <p:graphicFrame>
        <p:nvGraphicFramePr>
          <p:cNvPr id="12" name="Diagram 11">
            <a:extLst>
              <a:ext uri="{FF2B5EF4-FFF2-40B4-BE49-F238E27FC236}">
                <a16:creationId xmlns:a16="http://schemas.microsoft.com/office/drawing/2014/main" id="{F8DDA4E9-5915-8049-B155-B28CC9D2E9AD}"/>
              </a:ext>
            </a:extLst>
          </p:cNvPr>
          <p:cNvGraphicFramePr/>
          <p:nvPr>
            <p:extLst>
              <p:ext uri="{D42A27DB-BD31-4B8C-83A1-F6EECF244321}">
                <p14:modId xmlns:p14="http://schemas.microsoft.com/office/powerpoint/2010/main" val="850359179"/>
              </p:ext>
            </p:extLst>
          </p:nvPr>
        </p:nvGraphicFramePr>
        <p:xfrm>
          <a:off x="421683" y="948267"/>
          <a:ext cx="4571999" cy="590973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15" name="Picture 14">
            <a:extLst>
              <a:ext uri="{FF2B5EF4-FFF2-40B4-BE49-F238E27FC236}">
                <a16:creationId xmlns:a16="http://schemas.microsoft.com/office/drawing/2014/main" id="{A1A67D62-9A86-1D4C-A777-AFAABC504B24}"/>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204939" y="4799993"/>
            <a:ext cx="2861492" cy="1366814"/>
          </a:xfrm>
          <a:prstGeom prst="rect">
            <a:avLst/>
          </a:prstGeom>
        </p:spPr>
      </p:pic>
    </p:spTree>
    <p:extLst>
      <p:ext uri="{BB962C8B-B14F-4D97-AF65-F5344CB8AC3E}">
        <p14:creationId xmlns:p14="http://schemas.microsoft.com/office/powerpoint/2010/main" val="5396165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37761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800" b="1" dirty="0">
                <a:solidFill>
                  <a:schemeClr val="tx1">
                    <a:lumMod val="65000"/>
                    <a:lumOff val="35000"/>
                  </a:schemeClr>
                </a:solidFill>
                <a:latin typeface="Arial" charset="0"/>
                <a:ea typeface="Arial" charset="0"/>
                <a:cs typeface="Arial" charset="0"/>
              </a:rPr>
              <a:t>Follow these precautions to avoid damaging your micro:bit</a:t>
            </a:r>
          </a:p>
          <a:p>
            <a:pPr>
              <a:lnSpc>
                <a:spcPct val="80000"/>
              </a:lnSpc>
            </a:pPr>
            <a:endParaRPr lang="en-US" sz="28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Keep your micro:bit in an anti-static bag when not using it</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Handle the micro:bit by its edges</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Only use the battery pack and USB cord that was provided (do not use portable battery chargers or USB charging ports)</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Do not keep your micro:bit if it appears to be damaged! Replace it as soon as possible to avoid damaging your computer</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latin typeface="Arial" charset="0"/>
                <a:ea typeface="Arial" charset="0"/>
                <a:cs typeface="Arial" charset="0"/>
              </a:rPr>
              <a:t>Safety First!</a:t>
            </a:r>
          </a:p>
        </p:txBody>
      </p:sp>
    </p:spTree>
    <p:extLst>
      <p:ext uri="{BB962C8B-B14F-4D97-AF65-F5344CB8AC3E}">
        <p14:creationId xmlns:p14="http://schemas.microsoft.com/office/powerpoint/2010/main" val="21392155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036594" y="2957513"/>
            <a:ext cx="5614988" cy="1246495"/>
          </a:xfrm>
          <a:prstGeom prst="rect">
            <a:avLst/>
          </a:prstGeom>
          <a:noFill/>
        </p:spPr>
        <p:txBody>
          <a:bodyPr wrap="square" rtlCol="0">
            <a:spAutoFit/>
          </a:bodyPr>
          <a:lstStyle/>
          <a:p>
            <a:r>
              <a:rPr lang="en-US" sz="7500" dirty="0">
                <a:latin typeface="Arial" charset="0"/>
                <a:ea typeface="Arial" charset="0"/>
                <a:cs typeface="Arial" charset="0"/>
              </a:rPr>
              <a:t>Lesson 2</a:t>
            </a:r>
          </a:p>
        </p:txBody>
      </p:sp>
      <p:sp>
        <p:nvSpPr>
          <p:cNvPr id="4" name="Прямоугольный треугольник 11"/>
          <p:cNvSpPr/>
          <p:nvPr/>
        </p:nvSpPr>
        <p:spPr>
          <a:xfrm>
            <a:off x="0" y="849168"/>
            <a:ext cx="9955708" cy="6026602"/>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 fmla="*/ 0 w 5380074"/>
              <a:gd name="connsiteY0" fmla="*/ 5697940 h 6858000"/>
              <a:gd name="connsiteX1" fmla="*/ 0 w 5380074"/>
              <a:gd name="connsiteY1" fmla="*/ 0 h 6858000"/>
              <a:gd name="connsiteX2" fmla="*/ 5380074 w 5380074"/>
              <a:gd name="connsiteY2" fmla="*/ 6858000 h 6858000"/>
              <a:gd name="connsiteX3" fmla="*/ 0 w 5380074"/>
              <a:gd name="connsiteY3" fmla="*/ 5697940 h 6858000"/>
              <a:gd name="connsiteX0" fmla="*/ 0 w 4902402"/>
              <a:gd name="connsiteY0" fmla="*/ 5697940 h 5725236"/>
              <a:gd name="connsiteX1" fmla="*/ 0 w 4902402"/>
              <a:gd name="connsiteY1" fmla="*/ 0 h 5725236"/>
              <a:gd name="connsiteX2" fmla="*/ 4902402 w 4902402"/>
              <a:gd name="connsiteY2" fmla="*/ 5725236 h 5725236"/>
              <a:gd name="connsiteX3" fmla="*/ 0 w 4902402"/>
              <a:gd name="connsiteY3" fmla="*/ 5697940 h 5725236"/>
              <a:gd name="connsiteX0" fmla="*/ 0 w 6458246"/>
              <a:gd name="connsiteY0" fmla="*/ 5697940 h 5711588"/>
              <a:gd name="connsiteX1" fmla="*/ 0 w 6458246"/>
              <a:gd name="connsiteY1" fmla="*/ 0 h 5711588"/>
              <a:gd name="connsiteX2" fmla="*/ 6458246 w 6458246"/>
              <a:gd name="connsiteY2" fmla="*/ 5711588 h 5711588"/>
              <a:gd name="connsiteX3" fmla="*/ 0 w 6458246"/>
              <a:gd name="connsiteY3" fmla="*/ 5697940 h 5711588"/>
            </a:gdLst>
            <a:ahLst/>
            <a:cxnLst>
              <a:cxn ang="0">
                <a:pos x="connsiteX0" y="connsiteY0"/>
              </a:cxn>
              <a:cxn ang="0">
                <a:pos x="connsiteX1" y="connsiteY1"/>
              </a:cxn>
              <a:cxn ang="0">
                <a:pos x="connsiteX2" y="connsiteY2"/>
              </a:cxn>
              <a:cxn ang="0">
                <a:pos x="connsiteX3" y="connsiteY3"/>
              </a:cxn>
            </a:cxnLst>
            <a:rect l="l" t="t" r="r" b="b"/>
            <a:pathLst>
              <a:path w="6458246" h="5711588">
                <a:moveTo>
                  <a:pt x="0" y="5697940"/>
                </a:moveTo>
                <a:lnTo>
                  <a:pt x="0" y="0"/>
                </a:lnTo>
                <a:lnTo>
                  <a:pt x="6458246" y="5711588"/>
                </a:lnTo>
                <a:lnTo>
                  <a:pt x="0" y="5697940"/>
                </a:lnTo>
                <a:close/>
              </a:path>
            </a:pathLst>
          </a:custGeom>
          <a:solidFill>
            <a:srgbClr val="EE0000">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 name="Параллелограмм 17"/>
          <p:cNvSpPr/>
          <p:nvPr/>
        </p:nvSpPr>
        <p:spPr>
          <a:xfrm>
            <a:off x="2680" y="-40020"/>
            <a:ext cx="8458200"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 fmla="*/ 5118 w 5385192"/>
              <a:gd name="connsiteY0" fmla="*/ 6844353 h 6858000"/>
              <a:gd name="connsiteX1" fmla="*/ 0 w 5385192"/>
              <a:gd name="connsiteY1" fmla="*/ 0 h 6858000"/>
              <a:gd name="connsiteX2" fmla="*/ 5385192 w 5385192"/>
              <a:gd name="connsiteY2" fmla="*/ 0 h 6858000"/>
              <a:gd name="connsiteX3" fmla="*/ 3670692 w 5385192"/>
              <a:gd name="connsiteY3" fmla="*/ 6858000 h 6858000"/>
              <a:gd name="connsiteX4" fmla="*/ 5118 w 5385192"/>
              <a:gd name="connsiteY4" fmla="*/ 6844353 h 6858000"/>
              <a:gd name="connsiteX0" fmla="*/ 5118 w 5385192"/>
              <a:gd name="connsiteY0" fmla="*/ 6844353 h 6871648"/>
              <a:gd name="connsiteX1" fmla="*/ 0 w 5385192"/>
              <a:gd name="connsiteY1" fmla="*/ 0 h 6871648"/>
              <a:gd name="connsiteX2" fmla="*/ 5385192 w 5385192"/>
              <a:gd name="connsiteY2" fmla="*/ 0 h 6871648"/>
              <a:gd name="connsiteX3" fmla="*/ 2633462 w 5385192"/>
              <a:gd name="connsiteY3" fmla="*/ 6871648 h 6871648"/>
              <a:gd name="connsiteX4" fmla="*/ 5118 w 5385192"/>
              <a:gd name="connsiteY4" fmla="*/ 6844353 h 6871648"/>
              <a:gd name="connsiteX0" fmla="*/ 0 w 5389599"/>
              <a:gd name="connsiteY0" fmla="*/ 6853878 h 6871648"/>
              <a:gd name="connsiteX1" fmla="*/ 4407 w 5389599"/>
              <a:gd name="connsiteY1" fmla="*/ 0 h 6871648"/>
              <a:gd name="connsiteX2" fmla="*/ 5389599 w 5389599"/>
              <a:gd name="connsiteY2" fmla="*/ 0 h 6871648"/>
              <a:gd name="connsiteX3" fmla="*/ 2637869 w 5389599"/>
              <a:gd name="connsiteY3" fmla="*/ 6871648 h 6871648"/>
              <a:gd name="connsiteX4" fmla="*/ 0 w 5389599"/>
              <a:gd name="connsiteY4" fmla="*/ 6853878 h 6871648"/>
              <a:gd name="connsiteX0" fmla="*/ 24168 w 5385192"/>
              <a:gd name="connsiteY0" fmla="*/ 6872928 h 6872928"/>
              <a:gd name="connsiteX1" fmla="*/ 0 w 5385192"/>
              <a:gd name="connsiteY1" fmla="*/ 0 h 6872928"/>
              <a:gd name="connsiteX2" fmla="*/ 5385192 w 5385192"/>
              <a:gd name="connsiteY2" fmla="*/ 0 h 6872928"/>
              <a:gd name="connsiteX3" fmla="*/ 2633462 w 5385192"/>
              <a:gd name="connsiteY3" fmla="*/ 6871648 h 6872928"/>
              <a:gd name="connsiteX4" fmla="*/ 24168 w 5385192"/>
              <a:gd name="connsiteY4" fmla="*/ 6872928 h 6872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5192" h="6872928">
                <a:moveTo>
                  <a:pt x="24168" y="6872928"/>
                </a:moveTo>
                <a:lnTo>
                  <a:pt x="0" y="0"/>
                </a:lnTo>
                <a:lnTo>
                  <a:pt x="5385192" y="0"/>
                </a:lnTo>
                <a:lnTo>
                  <a:pt x="2633462" y="6871648"/>
                </a:lnTo>
                <a:lnTo>
                  <a:pt x="24168" y="6872928"/>
                </a:lnTo>
                <a:close/>
              </a:path>
            </a:pathLst>
          </a:custGeom>
          <a:solidFill>
            <a:srgbClr val="EE000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dirty="0">
              <a:solidFill>
                <a:schemeClr val="bg2">
                  <a:lumMod val="25000"/>
                </a:schemeClr>
              </a:solidFill>
              <a:latin typeface="Arial" charset="0"/>
              <a:ea typeface="Arial" charset="0"/>
              <a:cs typeface="Arial" charset="0"/>
            </a:endParaRPr>
          </a:p>
        </p:txBody>
      </p:sp>
    </p:spTree>
    <p:extLst>
      <p:ext uri="{BB962C8B-B14F-4D97-AF65-F5344CB8AC3E}">
        <p14:creationId xmlns:p14="http://schemas.microsoft.com/office/powerpoint/2010/main" val="18715993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In this lesson we will:</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Connect micro:bit to your computer</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Cover the basics of the </a:t>
            </a:r>
            <a:r>
              <a:rPr lang="en-US" sz="2500" dirty="0" err="1">
                <a:solidFill>
                  <a:schemeClr val="tx1">
                    <a:lumMod val="65000"/>
                    <a:lumOff val="35000"/>
                  </a:schemeClr>
                </a:solidFill>
                <a:latin typeface="Arial" charset="0"/>
                <a:ea typeface="Arial" charset="0"/>
                <a:cs typeface="Arial" charset="0"/>
              </a:rPr>
              <a:t>Blockly</a:t>
            </a:r>
            <a:r>
              <a:rPr lang="en-US" sz="2500" dirty="0">
                <a:solidFill>
                  <a:schemeClr val="tx1">
                    <a:lumMod val="65000"/>
                    <a:lumOff val="35000"/>
                  </a:schemeClr>
                </a:solidFill>
                <a:latin typeface="Arial" charset="0"/>
                <a:ea typeface="Arial" charset="0"/>
                <a:cs typeface="Arial" charset="0"/>
              </a:rPr>
              <a:t> IDE</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Load example programs onto your micro:bit</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Learn how to find example programs to play with</a:t>
            </a:r>
          </a:p>
          <a:p>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latin typeface="Arial" charset="0"/>
                <a:ea typeface="Arial" charset="0"/>
                <a:cs typeface="Arial" charset="0"/>
              </a:rPr>
              <a:t>Basics of Programming your micro:bit</a:t>
            </a:r>
          </a:p>
        </p:txBody>
      </p:sp>
    </p:spTree>
    <p:extLst>
      <p:ext uri="{BB962C8B-B14F-4D97-AF65-F5344CB8AC3E}">
        <p14:creationId xmlns:p14="http://schemas.microsoft.com/office/powerpoint/2010/main" val="13771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932446"/>
            <a:ext cx="9679783" cy="4148139"/>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Introduce yourself to the rest of the class. Tell us:</a:t>
            </a:r>
          </a:p>
          <a:p>
            <a:pPr>
              <a:lnSpc>
                <a:spcPct val="80000"/>
              </a:lnSpc>
            </a:pPr>
            <a:endParaRPr lang="en-US" sz="2800" b="1" dirty="0">
              <a:solidFill>
                <a:schemeClr val="tx1">
                  <a:lumMod val="65000"/>
                  <a:lumOff val="35000"/>
                </a:schemeClr>
              </a:solidFill>
              <a:latin typeface="Arial" charset="0"/>
              <a:ea typeface="Arial" charset="0"/>
              <a:cs typeface="Arial" charset="0"/>
            </a:endParaRPr>
          </a:p>
          <a:p>
            <a:pPr>
              <a:lnSpc>
                <a:spcPct val="80000"/>
              </a:lnSpc>
            </a:pPr>
            <a:endParaRPr lang="en-US" sz="2800" b="1"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Your Name</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Your school and school mascot</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Your favorite video game, movie, or musician</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What kinds of programming have you done</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What you hope to learn about today</a:t>
            </a: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latin typeface="Arial" charset="0"/>
                <a:ea typeface="Arial" charset="0"/>
                <a:cs typeface="Arial" charset="0"/>
              </a:rPr>
              <a:t>Introduction Time!</a:t>
            </a:r>
          </a:p>
        </p:txBody>
      </p:sp>
    </p:spTree>
    <p:extLst>
      <p:ext uri="{BB962C8B-B14F-4D97-AF65-F5344CB8AC3E}">
        <p14:creationId xmlns:p14="http://schemas.microsoft.com/office/powerpoint/2010/main" val="26559414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800" b="1" dirty="0">
                <a:solidFill>
                  <a:schemeClr val="tx1">
                    <a:lumMod val="65000"/>
                    <a:lumOff val="35000"/>
                  </a:schemeClr>
                </a:solidFill>
                <a:latin typeface="Arial" charset="0"/>
                <a:ea typeface="Arial" charset="0"/>
                <a:cs typeface="Arial" charset="0"/>
              </a:rPr>
              <a:t>Let’s learn how to program our micro:bit</a:t>
            </a:r>
          </a:p>
          <a:p>
            <a:pPr>
              <a:lnSpc>
                <a:spcPct val="80000"/>
              </a:lnSpc>
            </a:pPr>
            <a:endParaRPr lang="en-US" sz="28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Quick start guide:</a:t>
            </a:r>
            <a:br>
              <a:rPr lang="en-US" sz="2500" dirty="0">
                <a:solidFill>
                  <a:schemeClr val="tx1">
                    <a:lumMod val="65000"/>
                    <a:lumOff val="35000"/>
                  </a:schemeClr>
                </a:solidFill>
                <a:latin typeface="Arial" charset="0"/>
                <a:ea typeface="Arial" charset="0"/>
                <a:cs typeface="Arial" charset="0"/>
              </a:rPr>
            </a:br>
            <a:r>
              <a:rPr lang="en-US" sz="2500" dirty="0">
                <a:solidFill>
                  <a:schemeClr val="tx1">
                    <a:lumMod val="65000"/>
                    <a:lumOff val="35000"/>
                  </a:schemeClr>
                </a:solidFill>
                <a:latin typeface="Arial" charset="0"/>
                <a:ea typeface="Arial" charset="0"/>
                <a:cs typeface="Arial" charset="0"/>
                <a:hlinkClick r:id="rId3"/>
              </a:rPr>
              <a:t>http://microbit.org/guide/quick/</a:t>
            </a:r>
            <a:br>
              <a:rPr lang="en-US" sz="2500" dirty="0">
                <a:solidFill>
                  <a:schemeClr val="tx1">
                    <a:lumMod val="65000"/>
                    <a:lumOff val="35000"/>
                  </a:schemeClr>
                </a:solidFill>
                <a:latin typeface="Arial" charset="0"/>
                <a:ea typeface="Arial" charset="0"/>
                <a:cs typeface="Arial" charset="0"/>
              </a:rPr>
            </a:br>
            <a:endParaRPr lang="en-US" sz="25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Micro:bit documentation:</a:t>
            </a:r>
            <a:br>
              <a:rPr lang="en-US" sz="2500" dirty="0">
                <a:solidFill>
                  <a:schemeClr val="tx1">
                    <a:lumMod val="65000"/>
                    <a:lumOff val="35000"/>
                  </a:schemeClr>
                </a:solidFill>
                <a:latin typeface="Arial" charset="0"/>
                <a:ea typeface="Arial" charset="0"/>
                <a:cs typeface="Arial" charset="0"/>
              </a:rPr>
            </a:br>
            <a:r>
              <a:rPr lang="en-US" sz="2500" dirty="0">
                <a:solidFill>
                  <a:schemeClr val="tx1">
                    <a:lumMod val="65000"/>
                    <a:lumOff val="35000"/>
                  </a:schemeClr>
                </a:solidFill>
                <a:latin typeface="Arial" charset="0"/>
                <a:ea typeface="Arial" charset="0"/>
                <a:cs typeface="Arial" charset="0"/>
                <a:hlinkClick r:id="rId4"/>
              </a:rPr>
              <a:t>https://makecode.microbit.org/docs</a:t>
            </a:r>
            <a:br>
              <a:rPr lang="en-US" sz="2500" dirty="0">
                <a:solidFill>
                  <a:schemeClr val="tx1">
                    <a:lumMod val="65000"/>
                    <a:lumOff val="35000"/>
                  </a:schemeClr>
                </a:solidFill>
                <a:latin typeface="Arial" charset="0"/>
                <a:ea typeface="Arial" charset="0"/>
                <a:cs typeface="Arial" charset="0"/>
              </a:rPr>
            </a:b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Sample projects:</a:t>
            </a:r>
            <a:br>
              <a:rPr lang="en-US" sz="2500" dirty="0">
                <a:solidFill>
                  <a:schemeClr val="tx1">
                    <a:lumMod val="65000"/>
                    <a:lumOff val="35000"/>
                  </a:schemeClr>
                </a:solidFill>
                <a:latin typeface="Arial" charset="0"/>
                <a:ea typeface="Arial" charset="0"/>
                <a:cs typeface="Arial" charset="0"/>
              </a:rPr>
            </a:br>
            <a:r>
              <a:rPr lang="en-US" sz="2500" dirty="0">
                <a:solidFill>
                  <a:schemeClr val="tx1">
                    <a:lumMod val="65000"/>
                    <a:lumOff val="35000"/>
                  </a:schemeClr>
                </a:solidFill>
                <a:latin typeface="Arial" charset="0"/>
                <a:ea typeface="Arial" charset="0"/>
                <a:cs typeface="Arial" charset="0"/>
                <a:hlinkClick r:id="rId5"/>
              </a:rPr>
              <a:t>https://makecode.microbit.org/projects</a:t>
            </a: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latin typeface="Arial" charset="0"/>
                <a:ea typeface="Arial" charset="0"/>
                <a:cs typeface="Arial" charset="0"/>
              </a:rPr>
              <a:t>Quick start guide</a:t>
            </a:r>
          </a:p>
        </p:txBody>
      </p:sp>
    </p:spTree>
    <p:extLst>
      <p:ext uri="{BB962C8B-B14F-4D97-AF65-F5344CB8AC3E}">
        <p14:creationId xmlns:p14="http://schemas.microsoft.com/office/powerpoint/2010/main" val="19327284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800" b="1" dirty="0">
                <a:solidFill>
                  <a:schemeClr val="tx1">
                    <a:lumMod val="65000"/>
                    <a:lumOff val="35000"/>
                  </a:schemeClr>
                </a:solidFill>
                <a:latin typeface="Arial" charset="0"/>
                <a:ea typeface="Arial" charset="0"/>
                <a:cs typeface="Arial" charset="0"/>
              </a:rPr>
              <a:t>There are lots of great sample projects</a:t>
            </a:r>
          </a:p>
          <a:p>
            <a:pPr>
              <a:lnSpc>
                <a:spcPct val="80000"/>
              </a:lnSpc>
            </a:pPr>
            <a:endParaRPr lang="en-US" sz="28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Coin Flipper:</a:t>
            </a:r>
            <a:br>
              <a:rPr lang="en-US" sz="2500" dirty="0">
                <a:solidFill>
                  <a:schemeClr val="tx1">
                    <a:lumMod val="65000"/>
                    <a:lumOff val="35000"/>
                  </a:schemeClr>
                </a:solidFill>
                <a:latin typeface="Arial" charset="0"/>
                <a:ea typeface="Arial" charset="0"/>
                <a:cs typeface="Arial" charset="0"/>
              </a:rPr>
            </a:br>
            <a:r>
              <a:rPr lang="en-US" sz="2500" dirty="0">
                <a:solidFill>
                  <a:schemeClr val="tx1">
                    <a:lumMod val="65000"/>
                    <a:lumOff val="35000"/>
                  </a:schemeClr>
                </a:solidFill>
                <a:latin typeface="Arial" charset="0"/>
                <a:ea typeface="Arial" charset="0"/>
                <a:cs typeface="Arial" charset="0"/>
                <a:hlinkClick r:id="rId3"/>
              </a:rPr>
              <a:t>https://makecode.microbit.org/projects/coin-flipper</a:t>
            </a:r>
            <a:endParaRPr lang="en-US" sz="25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Rock Paper Scissors:</a:t>
            </a:r>
            <a:br>
              <a:rPr lang="en-US" sz="2500" dirty="0">
                <a:solidFill>
                  <a:schemeClr val="tx1">
                    <a:lumMod val="65000"/>
                    <a:lumOff val="35000"/>
                  </a:schemeClr>
                </a:solidFill>
                <a:latin typeface="Arial" charset="0"/>
                <a:ea typeface="Arial" charset="0"/>
                <a:cs typeface="Arial" charset="0"/>
              </a:rPr>
            </a:br>
            <a:r>
              <a:rPr lang="en-US" sz="2500" dirty="0">
                <a:solidFill>
                  <a:schemeClr val="tx1">
                    <a:lumMod val="65000"/>
                    <a:lumOff val="35000"/>
                  </a:schemeClr>
                </a:solidFill>
                <a:latin typeface="Arial" charset="0"/>
                <a:ea typeface="Arial" charset="0"/>
                <a:cs typeface="Arial" charset="0"/>
                <a:hlinkClick r:id="rId4"/>
              </a:rPr>
              <a:t>https://makecode.microbit.org/projects/rock-paper-scissors</a:t>
            </a:r>
            <a:endParaRPr lang="en-US" sz="25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Compass:</a:t>
            </a:r>
            <a:br>
              <a:rPr lang="en-US" sz="2500" dirty="0">
                <a:solidFill>
                  <a:schemeClr val="tx1">
                    <a:lumMod val="65000"/>
                    <a:lumOff val="35000"/>
                  </a:schemeClr>
                </a:solidFill>
                <a:latin typeface="Arial" charset="0"/>
                <a:ea typeface="Arial" charset="0"/>
                <a:cs typeface="Arial" charset="0"/>
              </a:rPr>
            </a:br>
            <a:r>
              <a:rPr lang="en-US" sz="2500" dirty="0">
                <a:solidFill>
                  <a:schemeClr val="tx1">
                    <a:lumMod val="65000"/>
                    <a:lumOff val="35000"/>
                  </a:schemeClr>
                </a:solidFill>
                <a:latin typeface="Arial" charset="0"/>
                <a:ea typeface="Arial" charset="0"/>
                <a:cs typeface="Arial" charset="0"/>
                <a:hlinkClick r:id="rId5"/>
              </a:rPr>
              <a:t>https://makecode.microbit.org/projects/compass</a:t>
            </a: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latin typeface="Arial" charset="0"/>
                <a:ea typeface="Arial" charset="0"/>
                <a:cs typeface="Arial" charset="0"/>
              </a:rPr>
              <a:t>Loading sample projects</a:t>
            </a:r>
          </a:p>
        </p:txBody>
      </p:sp>
    </p:spTree>
    <p:extLst>
      <p:ext uri="{BB962C8B-B14F-4D97-AF65-F5344CB8AC3E}">
        <p14:creationId xmlns:p14="http://schemas.microsoft.com/office/powerpoint/2010/main" val="23546933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036594" y="2957513"/>
            <a:ext cx="5614988" cy="1246495"/>
          </a:xfrm>
          <a:prstGeom prst="rect">
            <a:avLst/>
          </a:prstGeom>
          <a:noFill/>
        </p:spPr>
        <p:txBody>
          <a:bodyPr wrap="square" rtlCol="0">
            <a:spAutoFit/>
          </a:bodyPr>
          <a:lstStyle/>
          <a:p>
            <a:r>
              <a:rPr lang="en-US" sz="7500" dirty="0">
                <a:latin typeface="Arial" charset="0"/>
                <a:ea typeface="Arial" charset="0"/>
                <a:cs typeface="Arial" charset="0"/>
              </a:rPr>
              <a:t>Lesson 3</a:t>
            </a:r>
          </a:p>
        </p:txBody>
      </p:sp>
      <p:sp>
        <p:nvSpPr>
          <p:cNvPr id="4" name="Прямоугольный треугольник 11"/>
          <p:cNvSpPr/>
          <p:nvPr/>
        </p:nvSpPr>
        <p:spPr>
          <a:xfrm>
            <a:off x="0" y="849168"/>
            <a:ext cx="9955708" cy="6026602"/>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 fmla="*/ 0 w 5380074"/>
              <a:gd name="connsiteY0" fmla="*/ 5697940 h 6858000"/>
              <a:gd name="connsiteX1" fmla="*/ 0 w 5380074"/>
              <a:gd name="connsiteY1" fmla="*/ 0 h 6858000"/>
              <a:gd name="connsiteX2" fmla="*/ 5380074 w 5380074"/>
              <a:gd name="connsiteY2" fmla="*/ 6858000 h 6858000"/>
              <a:gd name="connsiteX3" fmla="*/ 0 w 5380074"/>
              <a:gd name="connsiteY3" fmla="*/ 5697940 h 6858000"/>
              <a:gd name="connsiteX0" fmla="*/ 0 w 4902402"/>
              <a:gd name="connsiteY0" fmla="*/ 5697940 h 5725236"/>
              <a:gd name="connsiteX1" fmla="*/ 0 w 4902402"/>
              <a:gd name="connsiteY1" fmla="*/ 0 h 5725236"/>
              <a:gd name="connsiteX2" fmla="*/ 4902402 w 4902402"/>
              <a:gd name="connsiteY2" fmla="*/ 5725236 h 5725236"/>
              <a:gd name="connsiteX3" fmla="*/ 0 w 4902402"/>
              <a:gd name="connsiteY3" fmla="*/ 5697940 h 5725236"/>
              <a:gd name="connsiteX0" fmla="*/ 0 w 6458246"/>
              <a:gd name="connsiteY0" fmla="*/ 5697940 h 5711588"/>
              <a:gd name="connsiteX1" fmla="*/ 0 w 6458246"/>
              <a:gd name="connsiteY1" fmla="*/ 0 h 5711588"/>
              <a:gd name="connsiteX2" fmla="*/ 6458246 w 6458246"/>
              <a:gd name="connsiteY2" fmla="*/ 5711588 h 5711588"/>
              <a:gd name="connsiteX3" fmla="*/ 0 w 6458246"/>
              <a:gd name="connsiteY3" fmla="*/ 5697940 h 5711588"/>
            </a:gdLst>
            <a:ahLst/>
            <a:cxnLst>
              <a:cxn ang="0">
                <a:pos x="connsiteX0" y="connsiteY0"/>
              </a:cxn>
              <a:cxn ang="0">
                <a:pos x="connsiteX1" y="connsiteY1"/>
              </a:cxn>
              <a:cxn ang="0">
                <a:pos x="connsiteX2" y="connsiteY2"/>
              </a:cxn>
              <a:cxn ang="0">
                <a:pos x="connsiteX3" y="connsiteY3"/>
              </a:cxn>
            </a:cxnLst>
            <a:rect l="l" t="t" r="r" b="b"/>
            <a:pathLst>
              <a:path w="6458246" h="5711588">
                <a:moveTo>
                  <a:pt x="0" y="5697940"/>
                </a:moveTo>
                <a:lnTo>
                  <a:pt x="0" y="0"/>
                </a:lnTo>
                <a:lnTo>
                  <a:pt x="6458246" y="5711588"/>
                </a:lnTo>
                <a:lnTo>
                  <a:pt x="0" y="5697940"/>
                </a:lnTo>
                <a:close/>
              </a:path>
            </a:pathLst>
          </a:custGeom>
          <a:solidFill>
            <a:srgbClr val="EE0000">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 name="Параллелограмм 17"/>
          <p:cNvSpPr/>
          <p:nvPr/>
        </p:nvSpPr>
        <p:spPr>
          <a:xfrm>
            <a:off x="2680" y="-40020"/>
            <a:ext cx="8458200"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 fmla="*/ 5118 w 5385192"/>
              <a:gd name="connsiteY0" fmla="*/ 6844353 h 6858000"/>
              <a:gd name="connsiteX1" fmla="*/ 0 w 5385192"/>
              <a:gd name="connsiteY1" fmla="*/ 0 h 6858000"/>
              <a:gd name="connsiteX2" fmla="*/ 5385192 w 5385192"/>
              <a:gd name="connsiteY2" fmla="*/ 0 h 6858000"/>
              <a:gd name="connsiteX3" fmla="*/ 3670692 w 5385192"/>
              <a:gd name="connsiteY3" fmla="*/ 6858000 h 6858000"/>
              <a:gd name="connsiteX4" fmla="*/ 5118 w 5385192"/>
              <a:gd name="connsiteY4" fmla="*/ 6844353 h 6858000"/>
              <a:gd name="connsiteX0" fmla="*/ 5118 w 5385192"/>
              <a:gd name="connsiteY0" fmla="*/ 6844353 h 6871648"/>
              <a:gd name="connsiteX1" fmla="*/ 0 w 5385192"/>
              <a:gd name="connsiteY1" fmla="*/ 0 h 6871648"/>
              <a:gd name="connsiteX2" fmla="*/ 5385192 w 5385192"/>
              <a:gd name="connsiteY2" fmla="*/ 0 h 6871648"/>
              <a:gd name="connsiteX3" fmla="*/ 2633462 w 5385192"/>
              <a:gd name="connsiteY3" fmla="*/ 6871648 h 6871648"/>
              <a:gd name="connsiteX4" fmla="*/ 5118 w 5385192"/>
              <a:gd name="connsiteY4" fmla="*/ 6844353 h 6871648"/>
              <a:gd name="connsiteX0" fmla="*/ 0 w 5389599"/>
              <a:gd name="connsiteY0" fmla="*/ 6853878 h 6871648"/>
              <a:gd name="connsiteX1" fmla="*/ 4407 w 5389599"/>
              <a:gd name="connsiteY1" fmla="*/ 0 h 6871648"/>
              <a:gd name="connsiteX2" fmla="*/ 5389599 w 5389599"/>
              <a:gd name="connsiteY2" fmla="*/ 0 h 6871648"/>
              <a:gd name="connsiteX3" fmla="*/ 2637869 w 5389599"/>
              <a:gd name="connsiteY3" fmla="*/ 6871648 h 6871648"/>
              <a:gd name="connsiteX4" fmla="*/ 0 w 5389599"/>
              <a:gd name="connsiteY4" fmla="*/ 6853878 h 6871648"/>
              <a:gd name="connsiteX0" fmla="*/ 24168 w 5385192"/>
              <a:gd name="connsiteY0" fmla="*/ 6872928 h 6872928"/>
              <a:gd name="connsiteX1" fmla="*/ 0 w 5385192"/>
              <a:gd name="connsiteY1" fmla="*/ 0 h 6872928"/>
              <a:gd name="connsiteX2" fmla="*/ 5385192 w 5385192"/>
              <a:gd name="connsiteY2" fmla="*/ 0 h 6872928"/>
              <a:gd name="connsiteX3" fmla="*/ 2633462 w 5385192"/>
              <a:gd name="connsiteY3" fmla="*/ 6871648 h 6872928"/>
              <a:gd name="connsiteX4" fmla="*/ 24168 w 5385192"/>
              <a:gd name="connsiteY4" fmla="*/ 6872928 h 6872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5192" h="6872928">
                <a:moveTo>
                  <a:pt x="24168" y="6872928"/>
                </a:moveTo>
                <a:lnTo>
                  <a:pt x="0" y="0"/>
                </a:lnTo>
                <a:lnTo>
                  <a:pt x="5385192" y="0"/>
                </a:lnTo>
                <a:lnTo>
                  <a:pt x="2633462" y="6871648"/>
                </a:lnTo>
                <a:lnTo>
                  <a:pt x="24168" y="6872928"/>
                </a:lnTo>
                <a:close/>
              </a:path>
            </a:pathLst>
          </a:custGeom>
          <a:solidFill>
            <a:srgbClr val="EE000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dirty="0">
              <a:solidFill>
                <a:schemeClr val="bg2">
                  <a:lumMod val="25000"/>
                </a:schemeClr>
              </a:solidFill>
              <a:latin typeface="Arial" charset="0"/>
              <a:ea typeface="Arial" charset="0"/>
              <a:cs typeface="Arial" charset="0"/>
            </a:endParaRPr>
          </a:p>
        </p:txBody>
      </p:sp>
    </p:spTree>
    <p:extLst>
      <p:ext uri="{BB962C8B-B14F-4D97-AF65-F5344CB8AC3E}">
        <p14:creationId xmlns:p14="http://schemas.microsoft.com/office/powerpoint/2010/main" val="1228239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In this lesson we will:</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Learn some of the basics of </a:t>
            </a:r>
            <a:r>
              <a:rPr lang="en-US" sz="2500" dirty="0" err="1">
                <a:solidFill>
                  <a:schemeClr val="tx1">
                    <a:lumMod val="65000"/>
                    <a:lumOff val="35000"/>
                  </a:schemeClr>
                </a:solidFill>
                <a:latin typeface="Arial" charset="0"/>
                <a:ea typeface="Arial" charset="0"/>
                <a:cs typeface="Arial" charset="0"/>
              </a:rPr>
              <a:t>Blockly</a:t>
            </a: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Program the LED grid</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Program some button behavior</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Talk about programming micro:bit with JavaScript</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solidFill>
                  <a:schemeClr val="tx1">
                    <a:lumMod val="65000"/>
                    <a:lumOff val="35000"/>
                  </a:schemeClr>
                </a:solidFill>
                <a:latin typeface="Arial" charset="0"/>
                <a:ea typeface="Arial" charset="0"/>
                <a:cs typeface="Arial" charset="0"/>
              </a:rPr>
              <a:t>Programming basics, LEDs, buttons</a:t>
            </a:r>
          </a:p>
        </p:txBody>
      </p:sp>
    </p:spTree>
    <p:extLst>
      <p:ext uri="{BB962C8B-B14F-4D97-AF65-F5344CB8AC3E}">
        <p14:creationId xmlns:p14="http://schemas.microsoft.com/office/powerpoint/2010/main" val="18764450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Building programs by arranging blocks into a picture</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Has anyone used Scratch?</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Look for tabs and puzzle pieces on blocks to fit them together</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Blocks are color coded by type</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err="1">
                <a:solidFill>
                  <a:schemeClr val="tx1">
                    <a:lumMod val="65000"/>
                    <a:lumOff val="35000"/>
                  </a:schemeClr>
                </a:solidFill>
                <a:latin typeface="Arial" charset="0"/>
                <a:ea typeface="Arial" charset="0"/>
                <a:cs typeface="Arial" charset="0"/>
              </a:rPr>
              <a:t>Blockly</a:t>
            </a:r>
            <a:r>
              <a:rPr lang="en-US" sz="2500" dirty="0">
                <a:solidFill>
                  <a:schemeClr val="tx1">
                    <a:lumMod val="65000"/>
                    <a:lumOff val="35000"/>
                  </a:schemeClr>
                </a:solidFill>
                <a:latin typeface="Arial" charset="0"/>
                <a:ea typeface="Arial" charset="0"/>
                <a:cs typeface="Arial" charset="0"/>
              </a:rPr>
              <a:t> reference guide:</a:t>
            </a:r>
            <a:br>
              <a:rPr lang="en-US" sz="2500" dirty="0">
                <a:solidFill>
                  <a:schemeClr val="tx1">
                    <a:lumMod val="65000"/>
                    <a:lumOff val="35000"/>
                  </a:schemeClr>
                </a:solidFill>
                <a:latin typeface="Arial" charset="0"/>
                <a:ea typeface="Arial" charset="0"/>
                <a:cs typeface="Arial" charset="0"/>
              </a:rPr>
            </a:br>
            <a:r>
              <a:rPr lang="en-US" sz="2500" dirty="0">
                <a:solidFill>
                  <a:schemeClr val="tx1">
                    <a:lumMod val="65000"/>
                    <a:lumOff val="35000"/>
                  </a:schemeClr>
                </a:solidFill>
                <a:latin typeface="Arial" charset="0"/>
                <a:ea typeface="Arial" charset="0"/>
                <a:cs typeface="Arial" charset="0"/>
                <a:hlinkClick r:id="rId3"/>
              </a:rPr>
              <a:t>https://makecode.microbit.org/reference</a:t>
            </a: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err="1">
                <a:solidFill>
                  <a:schemeClr val="tx1">
                    <a:lumMod val="65000"/>
                    <a:lumOff val="35000"/>
                  </a:schemeClr>
                </a:solidFill>
                <a:latin typeface="Arial" charset="0"/>
                <a:ea typeface="Arial" charset="0"/>
                <a:cs typeface="Arial" charset="0"/>
              </a:rPr>
              <a:t>Blockly</a:t>
            </a:r>
            <a:r>
              <a:rPr lang="en-US" sz="4000" dirty="0">
                <a:solidFill>
                  <a:schemeClr val="tx1">
                    <a:lumMod val="65000"/>
                    <a:lumOff val="35000"/>
                  </a:schemeClr>
                </a:solidFill>
                <a:latin typeface="Arial" charset="0"/>
                <a:ea typeface="Arial" charset="0"/>
                <a:cs typeface="Arial" charset="0"/>
              </a:rPr>
              <a:t> basics</a:t>
            </a:r>
          </a:p>
        </p:txBody>
      </p:sp>
    </p:spTree>
    <p:extLst>
      <p:ext uri="{BB962C8B-B14F-4D97-AF65-F5344CB8AC3E}">
        <p14:creationId xmlns:p14="http://schemas.microsoft.com/office/powerpoint/2010/main" val="16647178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Building programs by arranging blocks into a picture</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LED: light emitting diode</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micro:bit has 25 LEDs arranged in a grid</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Can display text and numbers, draw pictures, create animations</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Basic block documentation:</a:t>
            </a:r>
            <a:br>
              <a:rPr lang="en-US" sz="2500" dirty="0">
                <a:solidFill>
                  <a:schemeClr val="tx1">
                    <a:lumMod val="65000"/>
                    <a:lumOff val="35000"/>
                  </a:schemeClr>
                </a:solidFill>
                <a:latin typeface="Arial" charset="0"/>
                <a:ea typeface="Arial" charset="0"/>
                <a:cs typeface="Arial" charset="0"/>
              </a:rPr>
            </a:br>
            <a:r>
              <a:rPr lang="en-US" sz="2500" dirty="0">
                <a:solidFill>
                  <a:schemeClr val="tx1">
                    <a:lumMod val="65000"/>
                    <a:lumOff val="35000"/>
                  </a:schemeClr>
                </a:solidFill>
                <a:latin typeface="Arial" charset="0"/>
                <a:ea typeface="Arial" charset="0"/>
                <a:cs typeface="Arial" charset="0"/>
                <a:hlinkClick r:id="rId3"/>
              </a:rPr>
              <a:t>https://makecode.microbit.org/reference/basic</a:t>
            </a: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solidFill>
                  <a:schemeClr val="tx1">
                    <a:lumMod val="65000"/>
                    <a:lumOff val="35000"/>
                  </a:schemeClr>
                </a:solidFill>
                <a:latin typeface="Arial" charset="0"/>
                <a:ea typeface="Arial" charset="0"/>
                <a:cs typeface="Arial" charset="0"/>
              </a:rPr>
              <a:t>Programming the LED grid</a:t>
            </a:r>
          </a:p>
        </p:txBody>
      </p:sp>
    </p:spTree>
    <p:extLst>
      <p:ext uri="{BB962C8B-B14F-4D97-AF65-F5344CB8AC3E}">
        <p14:creationId xmlns:p14="http://schemas.microsoft.com/office/powerpoint/2010/main" val="17766343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solidFill>
                  <a:schemeClr val="tx1">
                    <a:lumMod val="65000"/>
                    <a:lumOff val="35000"/>
                  </a:schemeClr>
                </a:solidFill>
                <a:latin typeface="Arial" charset="0"/>
                <a:ea typeface="Arial" charset="0"/>
                <a:cs typeface="Arial" charset="0"/>
              </a:rPr>
              <a:t>Basic blocks</a:t>
            </a:r>
          </a:p>
        </p:txBody>
      </p:sp>
      <p:pic>
        <p:nvPicPr>
          <p:cNvPr id="2" name="Picture 1">
            <a:extLst>
              <a:ext uri="{FF2B5EF4-FFF2-40B4-BE49-F238E27FC236}">
                <a16:creationId xmlns:a16="http://schemas.microsoft.com/office/drawing/2014/main" id="{E6EDBAC7-57F2-1B41-964C-CC2EEC4B4F43}"/>
              </a:ext>
            </a:extLst>
          </p:cNvPr>
          <p:cNvPicPr>
            <a:picLocks noChangeAspect="1"/>
          </p:cNvPicPr>
          <p:nvPr/>
        </p:nvPicPr>
        <p:blipFill>
          <a:blip r:embed="rId3"/>
          <a:stretch>
            <a:fillRect/>
          </a:stretch>
        </p:blipFill>
        <p:spPr>
          <a:xfrm>
            <a:off x="2518254" y="1000124"/>
            <a:ext cx="6111984" cy="5857875"/>
          </a:xfrm>
          <a:prstGeom prst="rect">
            <a:avLst/>
          </a:prstGeom>
        </p:spPr>
      </p:pic>
    </p:spTree>
    <p:extLst>
      <p:ext uri="{BB962C8B-B14F-4D97-AF65-F5344CB8AC3E}">
        <p14:creationId xmlns:p14="http://schemas.microsoft.com/office/powerpoint/2010/main" val="20407889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Let’s tell the micro:bit how to do something when a button is pressed</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micro:bit has 2 programmable buttons</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Buttons are examples of user input </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Inputs create events which can be reacted to</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Input block documentation:</a:t>
            </a:r>
            <a:br>
              <a:rPr lang="en-US" sz="2500" dirty="0">
                <a:solidFill>
                  <a:schemeClr val="tx1">
                    <a:lumMod val="65000"/>
                    <a:lumOff val="35000"/>
                  </a:schemeClr>
                </a:solidFill>
                <a:latin typeface="Arial" charset="0"/>
                <a:ea typeface="Arial" charset="0"/>
                <a:cs typeface="Arial" charset="0"/>
              </a:rPr>
            </a:br>
            <a:r>
              <a:rPr lang="en-US" sz="2500" dirty="0">
                <a:solidFill>
                  <a:schemeClr val="tx1">
                    <a:lumMod val="65000"/>
                    <a:lumOff val="35000"/>
                  </a:schemeClr>
                </a:solidFill>
                <a:latin typeface="Arial" charset="0"/>
                <a:ea typeface="Arial" charset="0"/>
                <a:cs typeface="Arial" charset="0"/>
                <a:hlinkClick r:id="rId3"/>
              </a:rPr>
              <a:t>https://makecode.microbit.org/reference/input</a:t>
            </a: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solidFill>
                  <a:schemeClr val="tx1">
                    <a:lumMod val="65000"/>
                    <a:lumOff val="35000"/>
                  </a:schemeClr>
                </a:solidFill>
                <a:latin typeface="Arial" charset="0"/>
                <a:ea typeface="Arial" charset="0"/>
                <a:cs typeface="Arial" charset="0"/>
              </a:rPr>
              <a:t>Programming buttons</a:t>
            </a:r>
          </a:p>
        </p:txBody>
      </p:sp>
    </p:spTree>
    <p:extLst>
      <p:ext uri="{BB962C8B-B14F-4D97-AF65-F5344CB8AC3E}">
        <p14:creationId xmlns:p14="http://schemas.microsoft.com/office/powerpoint/2010/main" val="16591693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solidFill>
                  <a:schemeClr val="tx1">
                    <a:lumMod val="65000"/>
                    <a:lumOff val="35000"/>
                  </a:schemeClr>
                </a:solidFill>
                <a:latin typeface="Arial" charset="0"/>
                <a:ea typeface="Arial" charset="0"/>
                <a:cs typeface="Arial" charset="0"/>
              </a:rPr>
              <a:t>Input blocks</a:t>
            </a:r>
          </a:p>
        </p:txBody>
      </p:sp>
      <p:pic>
        <p:nvPicPr>
          <p:cNvPr id="3" name="Picture 2">
            <a:extLst>
              <a:ext uri="{FF2B5EF4-FFF2-40B4-BE49-F238E27FC236}">
                <a16:creationId xmlns:a16="http://schemas.microsoft.com/office/drawing/2014/main" id="{3C72207B-38AC-F64F-A3D6-1C17ABC48C4E}"/>
              </a:ext>
            </a:extLst>
          </p:cNvPr>
          <p:cNvPicPr>
            <a:picLocks noChangeAspect="1"/>
          </p:cNvPicPr>
          <p:nvPr/>
        </p:nvPicPr>
        <p:blipFill>
          <a:blip r:embed="rId3"/>
          <a:stretch>
            <a:fillRect/>
          </a:stretch>
        </p:blipFill>
        <p:spPr>
          <a:xfrm>
            <a:off x="2771764" y="1095518"/>
            <a:ext cx="5586424" cy="5762481"/>
          </a:xfrm>
          <a:prstGeom prst="rect">
            <a:avLst/>
          </a:prstGeom>
        </p:spPr>
      </p:pic>
    </p:spTree>
    <p:extLst>
      <p:ext uri="{BB962C8B-B14F-4D97-AF65-F5344CB8AC3E}">
        <p14:creationId xmlns:p14="http://schemas.microsoft.com/office/powerpoint/2010/main" val="32001615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036594" y="2957513"/>
            <a:ext cx="5614988" cy="1246495"/>
          </a:xfrm>
          <a:prstGeom prst="rect">
            <a:avLst/>
          </a:prstGeom>
          <a:noFill/>
        </p:spPr>
        <p:txBody>
          <a:bodyPr wrap="square" rtlCol="0">
            <a:spAutoFit/>
          </a:bodyPr>
          <a:lstStyle/>
          <a:p>
            <a:r>
              <a:rPr lang="en-US" sz="7500" dirty="0">
                <a:latin typeface="Arial" charset="0"/>
                <a:ea typeface="Arial" charset="0"/>
                <a:cs typeface="Arial" charset="0"/>
              </a:rPr>
              <a:t>Lesson 4</a:t>
            </a:r>
          </a:p>
        </p:txBody>
      </p:sp>
      <p:sp>
        <p:nvSpPr>
          <p:cNvPr id="4" name="Прямоугольный треугольник 11"/>
          <p:cNvSpPr/>
          <p:nvPr/>
        </p:nvSpPr>
        <p:spPr>
          <a:xfrm>
            <a:off x="0" y="849168"/>
            <a:ext cx="9955708" cy="6026602"/>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 fmla="*/ 0 w 5380074"/>
              <a:gd name="connsiteY0" fmla="*/ 5697940 h 6858000"/>
              <a:gd name="connsiteX1" fmla="*/ 0 w 5380074"/>
              <a:gd name="connsiteY1" fmla="*/ 0 h 6858000"/>
              <a:gd name="connsiteX2" fmla="*/ 5380074 w 5380074"/>
              <a:gd name="connsiteY2" fmla="*/ 6858000 h 6858000"/>
              <a:gd name="connsiteX3" fmla="*/ 0 w 5380074"/>
              <a:gd name="connsiteY3" fmla="*/ 5697940 h 6858000"/>
              <a:gd name="connsiteX0" fmla="*/ 0 w 4902402"/>
              <a:gd name="connsiteY0" fmla="*/ 5697940 h 5725236"/>
              <a:gd name="connsiteX1" fmla="*/ 0 w 4902402"/>
              <a:gd name="connsiteY1" fmla="*/ 0 h 5725236"/>
              <a:gd name="connsiteX2" fmla="*/ 4902402 w 4902402"/>
              <a:gd name="connsiteY2" fmla="*/ 5725236 h 5725236"/>
              <a:gd name="connsiteX3" fmla="*/ 0 w 4902402"/>
              <a:gd name="connsiteY3" fmla="*/ 5697940 h 5725236"/>
              <a:gd name="connsiteX0" fmla="*/ 0 w 6458246"/>
              <a:gd name="connsiteY0" fmla="*/ 5697940 h 5711588"/>
              <a:gd name="connsiteX1" fmla="*/ 0 w 6458246"/>
              <a:gd name="connsiteY1" fmla="*/ 0 h 5711588"/>
              <a:gd name="connsiteX2" fmla="*/ 6458246 w 6458246"/>
              <a:gd name="connsiteY2" fmla="*/ 5711588 h 5711588"/>
              <a:gd name="connsiteX3" fmla="*/ 0 w 6458246"/>
              <a:gd name="connsiteY3" fmla="*/ 5697940 h 5711588"/>
            </a:gdLst>
            <a:ahLst/>
            <a:cxnLst>
              <a:cxn ang="0">
                <a:pos x="connsiteX0" y="connsiteY0"/>
              </a:cxn>
              <a:cxn ang="0">
                <a:pos x="connsiteX1" y="connsiteY1"/>
              </a:cxn>
              <a:cxn ang="0">
                <a:pos x="connsiteX2" y="connsiteY2"/>
              </a:cxn>
              <a:cxn ang="0">
                <a:pos x="connsiteX3" y="connsiteY3"/>
              </a:cxn>
            </a:cxnLst>
            <a:rect l="l" t="t" r="r" b="b"/>
            <a:pathLst>
              <a:path w="6458246" h="5711588">
                <a:moveTo>
                  <a:pt x="0" y="5697940"/>
                </a:moveTo>
                <a:lnTo>
                  <a:pt x="0" y="0"/>
                </a:lnTo>
                <a:lnTo>
                  <a:pt x="6458246" y="5711588"/>
                </a:lnTo>
                <a:lnTo>
                  <a:pt x="0" y="5697940"/>
                </a:lnTo>
                <a:close/>
              </a:path>
            </a:pathLst>
          </a:custGeom>
          <a:solidFill>
            <a:srgbClr val="EE0000">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 name="Параллелограмм 17"/>
          <p:cNvSpPr/>
          <p:nvPr/>
        </p:nvSpPr>
        <p:spPr>
          <a:xfrm>
            <a:off x="2680" y="-40020"/>
            <a:ext cx="8458200"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 fmla="*/ 5118 w 5385192"/>
              <a:gd name="connsiteY0" fmla="*/ 6844353 h 6858000"/>
              <a:gd name="connsiteX1" fmla="*/ 0 w 5385192"/>
              <a:gd name="connsiteY1" fmla="*/ 0 h 6858000"/>
              <a:gd name="connsiteX2" fmla="*/ 5385192 w 5385192"/>
              <a:gd name="connsiteY2" fmla="*/ 0 h 6858000"/>
              <a:gd name="connsiteX3" fmla="*/ 3670692 w 5385192"/>
              <a:gd name="connsiteY3" fmla="*/ 6858000 h 6858000"/>
              <a:gd name="connsiteX4" fmla="*/ 5118 w 5385192"/>
              <a:gd name="connsiteY4" fmla="*/ 6844353 h 6858000"/>
              <a:gd name="connsiteX0" fmla="*/ 5118 w 5385192"/>
              <a:gd name="connsiteY0" fmla="*/ 6844353 h 6871648"/>
              <a:gd name="connsiteX1" fmla="*/ 0 w 5385192"/>
              <a:gd name="connsiteY1" fmla="*/ 0 h 6871648"/>
              <a:gd name="connsiteX2" fmla="*/ 5385192 w 5385192"/>
              <a:gd name="connsiteY2" fmla="*/ 0 h 6871648"/>
              <a:gd name="connsiteX3" fmla="*/ 2633462 w 5385192"/>
              <a:gd name="connsiteY3" fmla="*/ 6871648 h 6871648"/>
              <a:gd name="connsiteX4" fmla="*/ 5118 w 5385192"/>
              <a:gd name="connsiteY4" fmla="*/ 6844353 h 6871648"/>
              <a:gd name="connsiteX0" fmla="*/ 0 w 5389599"/>
              <a:gd name="connsiteY0" fmla="*/ 6853878 h 6871648"/>
              <a:gd name="connsiteX1" fmla="*/ 4407 w 5389599"/>
              <a:gd name="connsiteY1" fmla="*/ 0 h 6871648"/>
              <a:gd name="connsiteX2" fmla="*/ 5389599 w 5389599"/>
              <a:gd name="connsiteY2" fmla="*/ 0 h 6871648"/>
              <a:gd name="connsiteX3" fmla="*/ 2637869 w 5389599"/>
              <a:gd name="connsiteY3" fmla="*/ 6871648 h 6871648"/>
              <a:gd name="connsiteX4" fmla="*/ 0 w 5389599"/>
              <a:gd name="connsiteY4" fmla="*/ 6853878 h 6871648"/>
              <a:gd name="connsiteX0" fmla="*/ 24168 w 5385192"/>
              <a:gd name="connsiteY0" fmla="*/ 6872928 h 6872928"/>
              <a:gd name="connsiteX1" fmla="*/ 0 w 5385192"/>
              <a:gd name="connsiteY1" fmla="*/ 0 h 6872928"/>
              <a:gd name="connsiteX2" fmla="*/ 5385192 w 5385192"/>
              <a:gd name="connsiteY2" fmla="*/ 0 h 6872928"/>
              <a:gd name="connsiteX3" fmla="*/ 2633462 w 5385192"/>
              <a:gd name="connsiteY3" fmla="*/ 6871648 h 6872928"/>
              <a:gd name="connsiteX4" fmla="*/ 24168 w 5385192"/>
              <a:gd name="connsiteY4" fmla="*/ 6872928 h 6872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5192" h="6872928">
                <a:moveTo>
                  <a:pt x="24168" y="6872928"/>
                </a:moveTo>
                <a:lnTo>
                  <a:pt x="0" y="0"/>
                </a:lnTo>
                <a:lnTo>
                  <a:pt x="5385192" y="0"/>
                </a:lnTo>
                <a:lnTo>
                  <a:pt x="2633462" y="6871648"/>
                </a:lnTo>
                <a:lnTo>
                  <a:pt x="24168" y="6872928"/>
                </a:lnTo>
                <a:close/>
              </a:path>
            </a:pathLst>
          </a:custGeom>
          <a:solidFill>
            <a:srgbClr val="EE000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dirty="0">
              <a:solidFill>
                <a:schemeClr val="bg2">
                  <a:lumMod val="25000"/>
                </a:schemeClr>
              </a:solidFill>
              <a:latin typeface="Arial" charset="0"/>
              <a:ea typeface="Arial" charset="0"/>
              <a:cs typeface="Arial" charset="0"/>
            </a:endParaRPr>
          </a:p>
        </p:txBody>
      </p:sp>
    </p:spTree>
    <p:extLst>
      <p:ext uri="{BB962C8B-B14F-4D97-AF65-F5344CB8AC3E}">
        <p14:creationId xmlns:p14="http://schemas.microsoft.com/office/powerpoint/2010/main" val="3850320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By the end of the class, you will:</a:t>
            </a:r>
          </a:p>
          <a:p>
            <a:pPr>
              <a:lnSpc>
                <a:spcPct val="80000"/>
              </a:lnSpc>
            </a:pPr>
            <a:endParaRPr lang="en-US" sz="2800" b="1" dirty="0">
              <a:solidFill>
                <a:schemeClr val="tx1">
                  <a:lumMod val="65000"/>
                  <a:lumOff val="35000"/>
                </a:schemeClr>
              </a:solidFill>
              <a:latin typeface="Arial" charset="0"/>
              <a:ea typeface="Arial" charset="0"/>
              <a:cs typeface="Arial" charset="0"/>
            </a:endParaRPr>
          </a:p>
          <a:p>
            <a:pPr>
              <a:lnSpc>
                <a:spcPct val="80000"/>
              </a:lnSpc>
            </a:pPr>
            <a:endParaRPr lang="en-US" sz="2800" b="1"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Understand what a microcontroller is</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Know how to write &amp; load programs onto your micro:bit</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Learn some basic programming concepts</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Know where to find sample micro:bit programs and documentation</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Learn some brainstorming, problem solving, and collaboration skills</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Learn what it’s like to work as a software engineer</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latin typeface="Arial" charset="0"/>
                <a:ea typeface="Arial" charset="0"/>
                <a:cs typeface="Arial" charset="0"/>
              </a:rPr>
              <a:t>What are we going to learn today?</a:t>
            </a:r>
          </a:p>
        </p:txBody>
      </p:sp>
    </p:spTree>
    <p:extLst>
      <p:ext uri="{BB962C8B-B14F-4D97-AF65-F5344CB8AC3E}">
        <p14:creationId xmlns:p14="http://schemas.microsoft.com/office/powerpoint/2010/main" val="38896719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843087"/>
            <a:ext cx="10221205" cy="423749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In this lesson we will:</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Learn how to communicate wirelessly using radio</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Write some simple radio communication programs</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Create a hide and seek game in pairs and play</a:t>
            </a:r>
          </a:p>
          <a:p>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solidFill>
                  <a:schemeClr val="tx1">
                    <a:lumMod val="65000"/>
                    <a:lumOff val="35000"/>
                  </a:schemeClr>
                </a:solidFill>
                <a:latin typeface="Arial" charset="0"/>
                <a:ea typeface="Arial" charset="0"/>
                <a:cs typeface="Arial" charset="0"/>
              </a:rPr>
              <a:t>Communicating using the micro:bit radio</a:t>
            </a:r>
          </a:p>
        </p:txBody>
      </p:sp>
    </p:spTree>
    <p:extLst>
      <p:ext uri="{BB962C8B-B14F-4D97-AF65-F5344CB8AC3E}">
        <p14:creationId xmlns:p14="http://schemas.microsoft.com/office/powerpoint/2010/main" val="4508958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solidFill>
                  <a:schemeClr val="tx1">
                    <a:lumMod val="65000"/>
                    <a:lumOff val="35000"/>
                  </a:schemeClr>
                </a:solidFill>
                <a:latin typeface="Arial" charset="0"/>
                <a:ea typeface="Arial" charset="0"/>
                <a:cs typeface="Arial" charset="0"/>
              </a:rPr>
              <a:t>Radio Blocks</a:t>
            </a:r>
          </a:p>
        </p:txBody>
      </p:sp>
      <p:pic>
        <p:nvPicPr>
          <p:cNvPr id="2" name="Picture 1">
            <a:extLst>
              <a:ext uri="{FF2B5EF4-FFF2-40B4-BE49-F238E27FC236}">
                <a16:creationId xmlns:a16="http://schemas.microsoft.com/office/drawing/2014/main" id="{24E451BB-A751-3445-9443-B21D4E24E41B}"/>
              </a:ext>
            </a:extLst>
          </p:cNvPr>
          <p:cNvPicPr>
            <a:picLocks noChangeAspect="1"/>
          </p:cNvPicPr>
          <p:nvPr/>
        </p:nvPicPr>
        <p:blipFill>
          <a:blip r:embed="rId3"/>
          <a:stretch>
            <a:fillRect/>
          </a:stretch>
        </p:blipFill>
        <p:spPr>
          <a:xfrm>
            <a:off x="2791181" y="1022510"/>
            <a:ext cx="5624157" cy="5835489"/>
          </a:xfrm>
          <a:prstGeom prst="rect">
            <a:avLst/>
          </a:prstGeom>
        </p:spPr>
      </p:pic>
    </p:spTree>
    <p:extLst>
      <p:ext uri="{BB962C8B-B14F-4D97-AF65-F5344CB8AC3E}">
        <p14:creationId xmlns:p14="http://schemas.microsoft.com/office/powerpoint/2010/main" val="14006934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036594" y="2957513"/>
            <a:ext cx="5614988" cy="1246495"/>
          </a:xfrm>
          <a:prstGeom prst="rect">
            <a:avLst/>
          </a:prstGeom>
          <a:noFill/>
        </p:spPr>
        <p:txBody>
          <a:bodyPr wrap="square" rtlCol="0">
            <a:spAutoFit/>
          </a:bodyPr>
          <a:lstStyle/>
          <a:p>
            <a:r>
              <a:rPr lang="en-US" sz="7500" dirty="0">
                <a:latin typeface="Arial" charset="0"/>
                <a:ea typeface="Arial" charset="0"/>
                <a:cs typeface="Arial" charset="0"/>
              </a:rPr>
              <a:t>Lesson 5</a:t>
            </a:r>
          </a:p>
        </p:txBody>
      </p:sp>
      <p:sp>
        <p:nvSpPr>
          <p:cNvPr id="4" name="Прямоугольный треугольник 11"/>
          <p:cNvSpPr/>
          <p:nvPr/>
        </p:nvSpPr>
        <p:spPr>
          <a:xfrm>
            <a:off x="0" y="849168"/>
            <a:ext cx="9955708" cy="6026602"/>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 fmla="*/ 0 w 5380074"/>
              <a:gd name="connsiteY0" fmla="*/ 5697940 h 6858000"/>
              <a:gd name="connsiteX1" fmla="*/ 0 w 5380074"/>
              <a:gd name="connsiteY1" fmla="*/ 0 h 6858000"/>
              <a:gd name="connsiteX2" fmla="*/ 5380074 w 5380074"/>
              <a:gd name="connsiteY2" fmla="*/ 6858000 h 6858000"/>
              <a:gd name="connsiteX3" fmla="*/ 0 w 5380074"/>
              <a:gd name="connsiteY3" fmla="*/ 5697940 h 6858000"/>
              <a:gd name="connsiteX0" fmla="*/ 0 w 4902402"/>
              <a:gd name="connsiteY0" fmla="*/ 5697940 h 5725236"/>
              <a:gd name="connsiteX1" fmla="*/ 0 w 4902402"/>
              <a:gd name="connsiteY1" fmla="*/ 0 h 5725236"/>
              <a:gd name="connsiteX2" fmla="*/ 4902402 w 4902402"/>
              <a:gd name="connsiteY2" fmla="*/ 5725236 h 5725236"/>
              <a:gd name="connsiteX3" fmla="*/ 0 w 4902402"/>
              <a:gd name="connsiteY3" fmla="*/ 5697940 h 5725236"/>
              <a:gd name="connsiteX0" fmla="*/ 0 w 6458246"/>
              <a:gd name="connsiteY0" fmla="*/ 5697940 h 5711588"/>
              <a:gd name="connsiteX1" fmla="*/ 0 w 6458246"/>
              <a:gd name="connsiteY1" fmla="*/ 0 h 5711588"/>
              <a:gd name="connsiteX2" fmla="*/ 6458246 w 6458246"/>
              <a:gd name="connsiteY2" fmla="*/ 5711588 h 5711588"/>
              <a:gd name="connsiteX3" fmla="*/ 0 w 6458246"/>
              <a:gd name="connsiteY3" fmla="*/ 5697940 h 5711588"/>
            </a:gdLst>
            <a:ahLst/>
            <a:cxnLst>
              <a:cxn ang="0">
                <a:pos x="connsiteX0" y="connsiteY0"/>
              </a:cxn>
              <a:cxn ang="0">
                <a:pos x="connsiteX1" y="connsiteY1"/>
              </a:cxn>
              <a:cxn ang="0">
                <a:pos x="connsiteX2" y="connsiteY2"/>
              </a:cxn>
              <a:cxn ang="0">
                <a:pos x="connsiteX3" y="connsiteY3"/>
              </a:cxn>
            </a:cxnLst>
            <a:rect l="l" t="t" r="r" b="b"/>
            <a:pathLst>
              <a:path w="6458246" h="5711588">
                <a:moveTo>
                  <a:pt x="0" y="5697940"/>
                </a:moveTo>
                <a:lnTo>
                  <a:pt x="0" y="0"/>
                </a:lnTo>
                <a:lnTo>
                  <a:pt x="6458246" y="5711588"/>
                </a:lnTo>
                <a:lnTo>
                  <a:pt x="0" y="5697940"/>
                </a:lnTo>
                <a:close/>
              </a:path>
            </a:pathLst>
          </a:custGeom>
          <a:solidFill>
            <a:srgbClr val="EE0000">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 name="Параллелограмм 17"/>
          <p:cNvSpPr/>
          <p:nvPr/>
        </p:nvSpPr>
        <p:spPr>
          <a:xfrm>
            <a:off x="2680" y="-40020"/>
            <a:ext cx="8458200"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 fmla="*/ 5118 w 5385192"/>
              <a:gd name="connsiteY0" fmla="*/ 6844353 h 6858000"/>
              <a:gd name="connsiteX1" fmla="*/ 0 w 5385192"/>
              <a:gd name="connsiteY1" fmla="*/ 0 h 6858000"/>
              <a:gd name="connsiteX2" fmla="*/ 5385192 w 5385192"/>
              <a:gd name="connsiteY2" fmla="*/ 0 h 6858000"/>
              <a:gd name="connsiteX3" fmla="*/ 3670692 w 5385192"/>
              <a:gd name="connsiteY3" fmla="*/ 6858000 h 6858000"/>
              <a:gd name="connsiteX4" fmla="*/ 5118 w 5385192"/>
              <a:gd name="connsiteY4" fmla="*/ 6844353 h 6858000"/>
              <a:gd name="connsiteX0" fmla="*/ 5118 w 5385192"/>
              <a:gd name="connsiteY0" fmla="*/ 6844353 h 6871648"/>
              <a:gd name="connsiteX1" fmla="*/ 0 w 5385192"/>
              <a:gd name="connsiteY1" fmla="*/ 0 h 6871648"/>
              <a:gd name="connsiteX2" fmla="*/ 5385192 w 5385192"/>
              <a:gd name="connsiteY2" fmla="*/ 0 h 6871648"/>
              <a:gd name="connsiteX3" fmla="*/ 2633462 w 5385192"/>
              <a:gd name="connsiteY3" fmla="*/ 6871648 h 6871648"/>
              <a:gd name="connsiteX4" fmla="*/ 5118 w 5385192"/>
              <a:gd name="connsiteY4" fmla="*/ 6844353 h 6871648"/>
              <a:gd name="connsiteX0" fmla="*/ 0 w 5389599"/>
              <a:gd name="connsiteY0" fmla="*/ 6853878 h 6871648"/>
              <a:gd name="connsiteX1" fmla="*/ 4407 w 5389599"/>
              <a:gd name="connsiteY1" fmla="*/ 0 h 6871648"/>
              <a:gd name="connsiteX2" fmla="*/ 5389599 w 5389599"/>
              <a:gd name="connsiteY2" fmla="*/ 0 h 6871648"/>
              <a:gd name="connsiteX3" fmla="*/ 2637869 w 5389599"/>
              <a:gd name="connsiteY3" fmla="*/ 6871648 h 6871648"/>
              <a:gd name="connsiteX4" fmla="*/ 0 w 5389599"/>
              <a:gd name="connsiteY4" fmla="*/ 6853878 h 6871648"/>
              <a:gd name="connsiteX0" fmla="*/ 24168 w 5385192"/>
              <a:gd name="connsiteY0" fmla="*/ 6872928 h 6872928"/>
              <a:gd name="connsiteX1" fmla="*/ 0 w 5385192"/>
              <a:gd name="connsiteY1" fmla="*/ 0 h 6872928"/>
              <a:gd name="connsiteX2" fmla="*/ 5385192 w 5385192"/>
              <a:gd name="connsiteY2" fmla="*/ 0 h 6872928"/>
              <a:gd name="connsiteX3" fmla="*/ 2633462 w 5385192"/>
              <a:gd name="connsiteY3" fmla="*/ 6871648 h 6872928"/>
              <a:gd name="connsiteX4" fmla="*/ 24168 w 5385192"/>
              <a:gd name="connsiteY4" fmla="*/ 6872928 h 6872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5192" h="6872928">
                <a:moveTo>
                  <a:pt x="24168" y="6872928"/>
                </a:moveTo>
                <a:lnTo>
                  <a:pt x="0" y="0"/>
                </a:lnTo>
                <a:lnTo>
                  <a:pt x="5385192" y="0"/>
                </a:lnTo>
                <a:lnTo>
                  <a:pt x="2633462" y="6871648"/>
                </a:lnTo>
                <a:lnTo>
                  <a:pt x="24168" y="6872928"/>
                </a:lnTo>
                <a:close/>
              </a:path>
            </a:pathLst>
          </a:custGeom>
          <a:solidFill>
            <a:srgbClr val="EE000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dirty="0">
              <a:solidFill>
                <a:schemeClr val="bg2">
                  <a:lumMod val="25000"/>
                </a:schemeClr>
              </a:solidFill>
              <a:latin typeface="Arial" charset="0"/>
              <a:ea typeface="Arial" charset="0"/>
              <a:cs typeface="Arial" charset="0"/>
            </a:endParaRPr>
          </a:p>
        </p:txBody>
      </p:sp>
    </p:spTree>
    <p:extLst>
      <p:ext uri="{BB962C8B-B14F-4D97-AF65-F5344CB8AC3E}">
        <p14:creationId xmlns:p14="http://schemas.microsoft.com/office/powerpoint/2010/main" val="16423404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843087"/>
            <a:ext cx="10221205" cy="423749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In this lesson we will:</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Learn about game blocks</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Program a group game the entire class can play</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Review the game code, suggest changes, make improvements</a:t>
            </a:r>
          </a:p>
          <a:p>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solidFill>
                  <a:schemeClr val="tx1">
                    <a:lumMod val="65000"/>
                    <a:lumOff val="35000"/>
                  </a:schemeClr>
                </a:solidFill>
                <a:latin typeface="Arial" charset="0"/>
                <a:ea typeface="Arial" charset="0"/>
                <a:cs typeface="Arial" charset="0"/>
              </a:rPr>
              <a:t>Programming a group game</a:t>
            </a:r>
          </a:p>
        </p:txBody>
      </p:sp>
    </p:spTree>
    <p:extLst>
      <p:ext uri="{BB962C8B-B14F-4D97-AF65-F5344CB8AC3E}">
        <p14:creationId xmlns:p14="http://schemas.microsoft.com/office/powerpoint/2010/main" val="4582446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solidFill>
                  <a:schemeClr val="tx1">
                    <a:lumMod val="65000"/>
                    <a:lumOff val="35000"/>
                  </a:schemeClr>
                </a:solidFill>
                <a:latin typeface="Arial" charset="0"/>
                <a:ea typeface="Arial" charset="0"/>
                <a:cs typeface="Arial" charset="0"/>
              </a:rPr>
              <a:t>Game Blocks</a:t>
            </a:r>
          </a:p>
        </p:txBody>
      </p:sp>
      <p:pic>
        <p:nvPicPr>
          <p:cNvPr id="2" name="Picture 1">
            <a:extLst>
              <a:ext uri="{FF2B5EF4-FFF2-40B4-BE49-F238E27FC236}">
                <a16:creationId xmlns:a16="http://schemas.microsoft.com/office/drawing/2014/main" id="{42EF84B8-78AF-954F-82DD-3B318B623CD0}"/>
              </a:ext>
            </a:extLst>
          </p:cNvPr>
          <p:cNvPicPr>
            <a:picLocks noChangeAspect="1"/>
          </p:cNvPicPr>
          <p:nvPr/>
        </p:nvPicPr>
        <p:blipFill>
          <a:blip r:embed="rId3"/>
          <a:stretch>
            <a:fillRect/>
          </a:stretch>
        </p:blipFill>
        <p:spPr>
          <a:xfrm>
            <a:off x="2876701" y="1004238"/>
            <a:ext cx="5495774" cy="5853762"/>
          </a:xfrm>
          <a:prstGeom prst="rect">
            <a:avLst/>
          </a:prstGeom>
        </p:spPr>
      </p:pic>
    </p:spTree>
    <p:extLst>
      <p:ext uri="{BB962C8B-B14F-4D97-AF65-F5344CB8AC3E}">
        <p14:creationId xmlns:p14="http://schemas.microsoft.com/office/powerpoint/2010/main" val="33193285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036594" y="2957513"/>
            <a:ext cx="5614988" cy="1246495"/>
          </a:xfrm>
          <a:prstGeom prst="rect">
            <a:avLst/>
          </a:prstGeom>
          <a:noFill/>
        </p:spPr>
        <p:txBody>
          <a:bodyPr wrap="square" rtlCol="0">
            <a:spAutoFit/>
          </a:bodyPr>
          <a:lstStyle/>
          <a:p>
            <a:r>
              <a:rPr lang="en-US" sz="7500" dirty="0">
                <a:latin typeface="Arial" charset="0"/>
                <a:ea typeface="Arial" charset="0"/>
                <a:cs typeface="Arial" charset="0"/>
              </a:rPr>
              <a:t>Lesson 6</a:t>
            </a:r>
          </a:p>
        </p:txBody>
      </p:sp>
      <p:sp>
        <p:nvSpPr>
          <p:cNvPr id="4" name="Прямоугольный треугольник 11"/>
          <p:cNvSpPr/>
          <p:nvPr/>
        </p:nvSpPr>
        <p:spPr>
          <a:xfrm>
            <a:off x="0" y="849168"/>
            <a:ext cx="9955708" cy="6026602"/>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 fmla="*/ 0 w 5380074"/>
              <a:gd name="connsiteY0" fmla="*/ 5697940 h 6858000"/>
              <a:gd name="connsiteX1" fmla="*/ 0 w 5380074"/>
              <a:gd name="connsiteY1" fmla="*/ 0 h 6858000"/>
              <a:gd name="connsiteX2" fmla="*/ 5380074 w 5380074"/>
              <a:gd name="connsiteY2" fmla="*/ 6858000 h 6858000"/>
              <a:gd name="connsiteX3" fmla="*/ 0 w 5380074"/>
              <a:gd name="connsiteY3" fmla="*/ 5697940 h 6858000"/>
              <a:gd name="connsiteX0" fmla="*/ 0 w 4902402"/>
              <a:gd name="connsiteY0" fmla="*/ 5697940 h 5725236"/>
              <a:gd name="connsiteX1" fmla="*/ 0 w 4902402"/>
              <a:gd name="connsiteY1" fmla="*/ 0 h 5725236"/>
              <a:gd name="connsiteX2" fmla="*/ 4902402 w 4902402"/>
              <a:gd name="connsiteY2" fmla="*/ 5725236 h 5725236"/>
              <a:gd name="connsiteX3" fmla="*/ 0 w 4902402"/>
              <a:gd name="connsiteY3" fmla="*/ 5697940 h 5725236"/>
              <a:gd name="connsiteX0" fmla="*/ 0 w 6458246"/>
              <a:gd name="connsiteY0" fmla="*/ 5697940 h 5711588"/>
              <a:gd name="connsiteX1" fmla="*/ 0 w 6458246"/>
              <a:gd name="connsiteY1" fmla="*/ 0 h 5711588"/>
              <a:gd name="connsiteX2" fmla="*/ 6458246 w 6458246"/>
              <a:gd name="connsiteY2" fmla="*/ 5711588 h 5711588"/>
              <a:gd name="connsiteX3" fmla="*/ 0 w 6458246"/>
              <a:gd name="connsiteY3" fmla="*/ 5697940 h 5711588"/>
            </a:gdLst>
            <a:ahLst/>
            <a:cxnLst>
              <a:cxn ang="0">
                <a:pos x="connsiteX0" y="connsiteY0"/>
              </a:cxn>
              <a:cxn ang="0">
                <a:pos x="connsiteX1" y="connsiteY1"/>
              </a:cxn>
              <a:cxn ang="0">
                <a:pos x="connsiteX2" y="connsiteY2"/>
              </a:cxn>
              <a:cxn ang="0">
                <a:pos x="connsiteX3" y="connsiteY3"/>
              </a:cxn>
            </a:cxnLst>
            <a:rect l="l" t="t" r="r" b="b"/>
            <a:pathLst>
              <a:path w="6458246" h="5711588">
                <a:moveTo>
                  <a:pt x="0" y="5697940"/>
                </a:moveTo>
                <a:lnTo>
                  <a:pt x="0" y="0"/>
                </a:lnTo>
                <a:lnTo>
                  <a:pt x="6458246" y="5711588"/>
                </a:lnTo>
                <a:lnTo>
                  <a:pt x="0" y="5697940"/>
                </a:lnTo>
                <a:close/>
              </a:path>
            </a:pathLst>
          </a:custGeom>
          <a:solidFill>
            <a:srgbClr val="EE0000">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 name="Параллелограмм 17"/>
          <p:cNvSpPr/>
          <p:nvPr/>
        </p:nvSpPr>
        <p:spPr>
          <a:xfrm>
            <a:off x="2680" y="-40020"/>
            <a:ext cx="8458200"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 fmla="*/ 5118 w 5385192"/>
              <a:gd name="connsiteY0" fmla="*/ 6844353 h 6858000"/>
              <a:gd name="connsiteX1" fmla="*/ 0 w 5385192"/>
              <a:gd name="connsiteY1" fmla="*/ 0 h 6858000"/>
              <a:gd name="connsiteX2" fmla="*/ 5385192 w 5385192"/>
              <a:gd name="connsiteY2" fmla="*/ 0 h 6858000"/>
              <a:gd name="connsiteX3" fmla="*/ 3670692 w 5385192"/>
              <a:gd name="connsiteY3" fmla="*/ 6858000 h 6858000"/>
              <a:gd name="connsiteX4" fmla="*/ 5118 w 5385192"/>
              <a:gd name="connsiteY4" fmla="*/ 6844353 h 6858000"/>
              <a:gd name="connsiteX0" fmla="*/ 5118 w 5385192"/>
              <a:gd name="connsiteY0" fmla="*/ 6844353 h 6871648"/>
              <a:gd name="connsiteX1" fmla="*/ 0 w 5385192"/>
              <a:gd name="connsiteY1" fmla="*/ 0 h 6871648"/>
              <a:gd name="connsiteX2" fmla="*/ 5385192 w 5385192"/>
              <a:gd name="connsiteY2" fmla="*/ 0 h 6871648"/>
              <a:gd name="connsiteX3" fmla="*/ 2633462 w 5385192"/>
              <a:gd name="connsiteY3" fmla="*/ 6871648 h 6871648"/>
              <a:gd name="connsiteX4" fmla="*/ 5118 w 5385192"/>
              <a:gd name="connsiteY4" fmla="*/ 6844353 h 6871648"/>
              <a:gd name="connsiteX0" fmla="*/ 0 w 5389599"/>
              <a:gd name="connsiteY0" fmla="*/ 6853878 h 6871648"/>
              <a:gd name="connsiteX1" fmla="*/ 4407 w 5389599"/>
              <a:gd name="connsiteY1" fmla="*/ 0 h 6871648"/>
              <a:gd name="connsiteX2" fmla="*/ 5389599 w 5389599"/>
              <a:gd name="connsiteY2" fmla="*/ 0 h 6871648"/>
              <a:gd name="connsiteX3" fmla="*/ 2637869 w 5389599"/>
              <a:gd name="connsiteY3" fmla="*/ 6871648 h 6871648"/>
              <a:gd name="connsiteX4" fmla="*/ 0 w 5389599"/>
              <a:gd name="connsiteY4" fmla="*/ 6853878 h 6871648"/>
              <a:gd name="connsiteX0" fmla="*/ 24168 w 5385192"/>
              <a:gd name="connsiteY0" fmla="*/ 6872928 h 6872928"/>
              <a:gd name="connsiteX1" fmla="*/ 0 w 5385192"/>
              <a:gd name="connsiteY1" fmla="*/ 0 h 6872928"/>
              <a:gd name="connsiteX2" fmla="*/ 5385192 w 5385192"/>
              <a:gd name="connsiteY2" fmla="*/ 0 h 6872928"/>
              <a:gd name="connsiteX3" fmla="*/ 2633462 w 5385192"/>
              <a:gd name="connsiteY3" fmla="*/ 6871648 h 6872928"/>
              <a:gd name="connsiteX4" fmla="*/ 24168 w 5385192"/>
              <a:gd name="connsiteY4" fmla="*/ 6872928 h 6872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5192" h="6872928">
                <a:moveTo>
                  <a:pt x="24168" y="6872928"/>
                </a:moveTo>
                <a:lnTo>
                  <a:pt x="0" y="0"/>
                </a:lnTo>
                <a:lnTo>
                  <a:pt x="5385192" y="0"/>
                </a:lnTo>
                <a:lnTo>
                  <a:pt x="2633462" y="6871648"/>
                </a:lnTo>
                <a:lnTo>
                  <a:pt x="24168" y="6872928"/>
                </a:lnTo>
                <a:close/>
              </a:path>
            </a:pathLst>
          </a:custGeom>
          <a:solidFill>
            <a:srgbClr val="EE000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dirty="0">
              <a:solidFill>
                <a:schemeClr val="bg2">
                  <a:lumMod val="25000"/>
                </a:schemeClr>
              </a:solidFill>
              <a:latin typeface="Arial" charset="0"/>
              <a:ea typeface="Arial" charset="0"/>
              <a:cs typeface="Arial" charset="0"/>
            </a:endParaRPr>
          </a:p>
        </p:txBody>
      </p:sp>
    </p:spTree>
    <p:extLst>
      <p:ext uri="{BB962C8B-B14F-4D97-AF65-F5344CB8AC3E}">
        <p14:creationId xmlns:p14="http://schemas.microsoft.com/office/powerpoint/2010/main" val="7367464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843087"/>
            <a:ext cx="10221205" cy="423749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In this lesson we will:</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Have a group brainstorming session to collect ideas</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Choose projects to work on individually or in groups</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Work on our class Show &amp; Tell presentation</a:t>
            </a:r>
          </a:p>
          <a:p>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1323439"/>
          </a:xfrm>
          <a:prstGeom prst="rect">
            <a:avLst/>
          </a:prstGeom>
          <a:noFill/>
        </p:spPr>
        <p:txBody>
          <a:bodyPr wrap="square" rtlCol="0">
            <a:spAutoFit/>
          </a:bodyPr>
          <a:lstStyle/>
          <a:p>
            <a:r>
              <a:rPr lang="en-US" sz="4000" dirty="0">
                <a:solidFill>
                  <a:schemeClr val="tx1">
                    <a:lumMod val="65000"/>
                    <a:lumOff val="35000"/>
                  </a:schemeClr>
                </a:solidFill>
                <a:latin typeface="Arial" charset="0"/>
                <a:ea typeface="Arial" charset="0"/>
                <a:cs typeface="Arial" charset="0"/>
              </a:rPr>
              <a:t>Brainstorming, building, and playing your own games</a:t>
            </a:r>
          </a:p>
        </p:txBody>
      </p:sp>
    </p:spTree>
    <p:extLst>
      <p:ext uri="{BB962C8B-B14F-4D97-AF65-F5344CB8AC3E}">
        <p14:creationId xmlns:p14="http://schemas.microsoft.com/office/powerpoint/2010/main" val="7214757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800" b="1" dirty="0">
                <a:solidFill>
                  <a:schemeClr val="tx1">
                    <a:lumMod val="65000"/>
                    <a:lumOff val="35000"/>
                  </a:schemeClr>
                </a:solidFill>
                <a:latin typeface="Arial" charset="0"/>
                <a:ea typeface="Arial" charset="0"/>
                <a:cs typeface="Arial" charset="0"/>
              </a:rPr>
              <a:t>Let’s think of project ideas that we can build</a:t>
            </a:r>
          </a:p>
          <a:p>
            <a:pPr>
              <a:lnSpc>
                <a:spcPct val="80000"/>
              </a:lnSpc>
            </a:pPr>
            <a:endParaRPr lang="en-US" sz="28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Write your ideas on sticky notes &amp; post them on the whiteboard</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We’ll review all the ideas as a group</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Pick something you’d like to work on – teams are encouraged!</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latin typeface="Arial" charset="0"/>
                <a:ea typeface="Arial" charset="0"/>
                <a:cs typeface="Arial" charset="0"/>
              </a:rPr>
              <a:t>Time to Brainstorm!</a:t>
            </a:r>
          </a:p>
        </p:txBody>
      </p:sp>
    </p:spTree>
    <p:extLst>
      <p:ext uri="{BB962C8B-B14F-4D97-AF65-F5344CB8AC3E}">
        <p14:creationId xmlns:p14="http://schemas.microsoft.com/office/powerpoint/2010/main" val="1201267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We have 6 lessons today:</a:t>
            </a:r>
          </a:p>
          <a:p>
            <a:pPr>
              <a:lnSpc>
                <a:spcPct val="80000"/>
              </a:lnSpc>
            </a:pPr>
            <a:endParaRPr lang="en-US" sz="2800" b="1" dirty="0">
              <a:solidFill>
                <a:schemeClr val="tx1">
                  <a:lumMod val="65000"/>
                  <a:lumOff val="35000"/>
                </a:schemeClr>
              </a:solidFill>
              <a:latin typeface="Arial" charset="0"/>
              <a:ea typeface="Arial" charset="0"/>
              <a:cs typeface="Arial" charset="0"/>
            </a:endParaRPr>
          </a:p>
          <a:p>
            <a:pPr>
              <a:lnSpc>
                <a:spcPct val="80000"/>
              </a:lnSpc>
            </a:pPr>
            <a:endParaRPr lang="en-US" sz="2800" b="1" dirty="0">
              <a:solidFill>
                <a:schemeClr val="tx1">
                  <a:lumMod val="65000"/>
                  <a:lumOff val="35000"/>
                </a:schemeClr>
              </a:solidFill>
              <a:latin typeface="Arial" charset="0"/>
              <a:ea typeface="Arial" charset="0"/>
              <a:cs typeface="Arial" charset="0"/>
            </a:endParaRPr>
          </a:p>
          <a:p>
            <a:pPr marL="457200" indent="-457200">
              <a:buFont typeface="+mj-lt"/>
              <a:buAutoNum type="arabicPeriod"/>
            </a:pPr>
            <a:r>
              <a:rPr lang="en-US" sz="2500" dirty="0">
                <a:solidFill>
                  <a:schemeClr val="tx1">
                    <a:lumMod val="65000"/>
                    <a:lumOff val="35000"/>
                  </a:schemeClr>
                </a:solidFill>
                <a:latin typeface="Arial" charset="0"/>
                <a:ea typeface="Arial" charset="0"/>
                <a:cs typeface="Arial" charset="0"/>
              </a:rPr>
              <a:t>Intro to microcontrollers and your micro:bit</a:t>
            </a:r>
          </a:p>
          <a:p>
            <a:pPr marL="457200" indent="-457200">
              <a:buFont typeface="+mj-lt"/>
              <a:buAutoNum type="arabicPeriod"/>
            </a:pPr>
            <a:endParaRPr lang="en-US" sz="2500" dirty="0">
              <a:solidFill>
                <a:schemeClr val="tx1">
                  <a:lumMod val="65000"/>
                  <a:lumOff val="35000"/>
                </a:schemeClr>
              </a:solidFill>
              <a:latin typeface="Arial" charset="0"/>
              <a:ea typeface="Arial" charset="0"/>
              <a:cs typeface="Arial" charset="0"/>
            </a:endParaRPr>
          </a:p>
          <a:p>
            <a:pPr marL="457200" indent="-457200">
              <a:buFont typeface="+mj-lt"/>
              <a:buAutoNum type="arabicPeriod"/>
            </a:pPr>
            <a:r>
              <a:rPr lang="en-US" sz="2500" dirty="0">
                <a:solidFill>
                  <a:schemeClr val="tx1">
                    <a:lumMod val="65000"/>
                    <a:lumOff val="35000"/>
                  </a:schemeClr>
                </a:solidFill>
                <a:latin typeface="Arial" charset="0"/>
                <a:ea typeface="Arial" charset="0"/>
                <a:cs typeface="Arial" charset="0"/>
              </a:rPr>
              <a:t>Basics of programming your micro:bit</a:t>
            </a:r>
          </a:p>
          <a:p>
            <a:pPr marL="457200" indent="-457200">
              <a:buFont typeface="+mj-lt"/>
              <a:buAutoNum type="arabicPeriod"/>
            </a:pPr>
            <a:endParaRPr lang="en-US" sz="2500" dirty="0">
              <a:solidFill>
                <a:schemeClr val="tx1">
                  <a:lumMod val="65000"/>
                  <a:lumOff val="35000"/>
                </a:schemeClr>
              </a:solidFill>
              <a:latin typeface="Arial" charset="0"/>
              <a:ea typeface="Arial" charset="0"/>
              <a:cs typeface="Arial" charset="0"/>
            </a:endParaRPr>
          </a:p>
          <a:p>
            <a:pPr marL="457200" indent="-457200">
              <a:buFont typeface="+mj-lt"/>
              <a:buAutoNum type="arabicPeriod"/>
            </a:pPr>
            <a:r>
              <a:rPr lang="en-US" sz="2500" dirty="0">
                <a:solidFill>
                  <a:schemeClr val="tx1">
                    <a:lumMod val="65000"/>
                    <a:lumOff val="35000"/>
                  </a:schemeClr>
                </a:solidFill>
                <a:latin typeface="Arial" charset="0"/>
                <a:ea typeface="Arial" charset="0"/>
                <a:cs typeface="Arial" charset="0"/>
              </a:rPr>
              <a:t>Programming basics, LEDs, buttons</a:t>
            </a:r>
          </a:p>
          <a:p>
            <a:pPr marL="457200" indent="-457200">
              <a:buFont typeface="+mj-lt"/>
              <a:buAutoNum type="arabicPeriod"/>
            </a:pPr>
            <a:endParaRPr lang="en-US" sz="2500" dirty="0">
              <a:solidFill>
                <a:schemeClr val="tx1">
                  <a:lumMod val="65000"/>
                  <a:lumOff val="35000"/>
                </a:schemeClr>
              </a:solidFill>
              <a:latin typeface="Arial" charset="0"/>
              <a:ea typeface="Arial" charset="0"/>
              <a:cs typeface="Arial" charset="0"/>
            </a:endParaRPr>
          </a:p>
          <a:p>
            <a:pPr marL="457200" indent="-457200">
              <a:buFont typeface="+mj-lt"/>
              <a:buAutoNum type="arabicPeriod"/>
            </a:pPr>
            <a:r>
              <a:rPr lang="en-US" sz="2500" dirty="0">
                <a:solidFill>
                  <a:schemeClr val="tx1">
                    <a:lumMod val="65000"/>
                    <a:lumOff val="35000"/>
                  </a:schemeClr>
                </a:solidFill>
                <a:latin typeface="Arial" charset="0"/>
                <a:ea typeface="Arial" charset="0"/>
                <a:cs typeface="Arial" charset="0"/>
              </a:rPr>
              <a:t>Communicating using the micro:bit radio</a:t>
            </a:r>
          </a:p>
          <a:p>
            <a:pPr marL="457200" indent="-457200">
              <a:buFont typeface="+mj-lt"/>
              <a:buAutoNum type="arabicPeriod"/>
            </a:pPr>
            <a:endParaRPr lang="en-US" sz="2500" dirty="0">
              <a:solidFill>
                <a:schemeClr val="tx1">
                  <a:lumMod val="65000"/>
                  <a:lumOff val="35000"/>
                </a:schemeClr>
              </a:solidFill>
              <a:latin typeface="Arial" charset="0"/>
              <a:ea typeface="Arial" charset="0"/>
              <a:cs typeface="Arial" charset="0"/>
            </a:endParaRPr>
          </a:p>
          <a:p>
            <a:pPr marL="457200" indent="-457200">
              <a:buFont typeface="+mj-lt"/>
              <a:buAutoNum type="arabicPeriod"/>
            </a:pPr>
            <a:r>
              <a:rPr lang="en-US" sz="2500" dirty="0">
                <a:solidFill>
                  <a:schemeClr val="tx1">
                    <a:lumMod val="65000"/>
                    <a:lumOff val="35000"/>
                  </a:schemeClr>
                </a:solidFill>
                <a:latin typeface="Arial" charset="0"/>
                <a:ea typeface="Arial" charset="0"/>
                <a:cs typeface="Arial" charset="0"/>
              </a:rPr>
              <a:t>Programming a group game</a:t>
            </a:r>
          </a:p>
          <a:p>
            <a:pPr marL="457200" indent="-457200">
              <a:buFont typeface="+mj-lt"/>
              <a:buAutoNum type="arabicPeriod"/>
            </a:pPr>
            <a:endParaRPr lang="en-US" sz="2500" dirty="0">
              <a:solidFill>
                <a:schemeClr val="tx1">
                  <a:lumMod val="65000"/>
                  <a:lumOff val="35000"/>
                </a:schemeClr>
              </a:solidFill>
              <a:latin typeface="Arial" charset="0"/>
              <a:ea typeface="Arial" charset="0"/>
              <a:cs typeface="Arial" charset="0"/>
            </a:endParaRPr>
          </a:p>
          <a:p>
            <a:pPr marL="457200" indent="-457200">
              <a:buFont typeface="+mj-lt"/>
              <a:buAutoNum type="arabicPeriod"/>
            </a:pPr>
            <a:r>
              <a:rPr lang="en-US" sz="2500" dirty="0">
                <a:solidFill>
                  <a:schemeClr val="tx1">
                    <a:lumMod val="65000"/>
                    <a:lumOff val="35000"/>
                  </a:schemeClr>
                </a:solidFill>
                <a:latin typeface="Arial" charset="0"/>
                <a:ea typeface="Arial" charset="0"/>
                <a:cs typeface="Arial" charset="0"/>
              </a:rPr>
              <a:t>Brainstorming, building, and playing your own games</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latin typeface="Arial" charset="0"/>
                <a:ea typeface="Arial" charset="0"/>
                <a:cs typeface="Arial" charset="0"/>
              </a:rPr>
              <a:t>Lesson Schedule</a:t>
            </a:r>
          </a:p>
        </p:txBody>
      </p:sp>
    </p:spTree>
    <p:extLst>
      <p:ext uri="{BB962C8B-B14F-4D97-AF65-F5344CB8AC3E}">
        <p14:creationId xmlns:p14="http://schemas.microsoft.com/office/powerpoint/2010/main" val="4188039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p:cNvSpPr txBox="1"/>
          <p:nvPr/>
        </p:nvSpPr>
        <p:spPr>
          <a:xfrm>
            <a:off x="714375" y="271460"/>
            <a:ext cx="4954878" cy="707886"/>
          </a:xfrm>
          <a:prstGeom prst="rect">
            <a:avLst/>
          </a:prstGeom>
          <a:noFill/>
        </p:spPr>
        <p:txBody>
          <a:bodyPr wrap="square" rtlCol="0">
            <a:spAutoFit/>
          </a:bodyPr>
          <a:lstStyle/>
          <a:p>
            <a:r>
              <a:rPr lang="en-US" sz="4000" dirty="0">
                <a:latin typeface="Arial" charset="0"/>
                <a:ea typeface="Arial" charset="0"/>
                <a:cs typeface="Arial" charset="0"/>
              </a:rPr>
              <a:t>Lesson Breakdown</a:t>
            </a:r>
          </a:p>
        </p:txBody>
      </p:sp>
      <p:pic>
        <p:nvPicPr>
          <p:cNvPr id="14" name="Picture 13">
            <a:extLst>
              <a:ext uri="{FF2B5EF4-FFF2-40B4-BE49-F238E27FC236}">
                <a16:creationId xmlns:a16="http://schemas.microsoft.com/office/drawing/2014/main" id="{C2B75D77-5373-8549-A071-78A9B00C5DB8}"/>
              </a:ext>
            </a:extLst>
          </p:cNvPr>
          <p:cNvPicPr>
            <a:picLocks noChangeAspect="1"/>
          </p:cNvPicPr>
          <p:nvPr/>
        </p:nvPicPr>
        <p:blipFill>
          <a:blip r:embed="rId3"/>
          <a:stretch>
            <a:fillRect/>
          </a:stretch>
        </p:blipFill>
        <p:spPr>
          <a:xfrm>
            <a:off x="6559550" y="1089025"/>
            <a:ext cx="4559300" cy="4622800"/>
          </a:xfrm>
          <a:prstGeom prst="rect">
            <a:avLst/>
          </a:prstGeom>
        </p:spPr>
      </p:pic>
      <p:sp>
        <p:nvSpPr>
          <p:cNvPr id="25" name="Заголовок 1">
            <a:extLst>
              <a:ext uri="{FF2B5EF4-FFF2-40B4-BE49-F238E27FC236}">
                <a16:creationId xmlns:a16="http://schemas.microsoft.com/office/drawing/2014/main" id="{8CCBA42E-4095-184A-877D-A20FC99BA69A}"/>
              </a:ext>
            </a:extLst>
          </p:cNvPr>
          <p:cNvSpPr txBox="1">
            <a:spLocks/>
          </p:cNvSpPr>
          <p:nvPr/>
        </p:nvSpPr>
        <p:spPr>
          <a:xfrm>
            <a:off x="714375" y="1528011"/>
            <a:ext cx="5650330"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Here’s what to expect in each lesson</a:t>
            </a:r>
          </a:p>
          <a:p>
            <a:pPr>
              <a:lnSpc>
                <a:spcPct val="80000"/>
              </a:lnSpc>
            </a:pPr>
            <a:endParaRPr lang="en-US" sz="2800" b="1" dirty="0">
              <a:solidFill>
                <a:schemeClr val="tx1">
                  <a:lumMod val="65000"/>
                  <a:lumOff val="35000"/>
                </a:schemeClr>
              </a:solidFill>
              <a:latin typeface="Arial" charset="0"/>
              <a:ea typeface="Arial" charset="0"/>
              <a:cs typeface="Arial" charset="0"/>
            </a:endParaRPr>
          </a:p>
          <a:p>
            <a:pPr marL="514350" indent="-514350">
              <a:lnSpc>
                <a:spcPct val="80000"/>
              </a:lnSpc>
              <a:buFont typeface="+mj-lt"/>
              <a:buAutoNum type="arabicPeriod"/>
            </a:pPr>
            <a:endParaRPr lang="en-US" sz="2800" b="1" dirty="0">
              <a:solidFill>
                <a:schemeClr val="tx1">
                  <a:lumMod val="65000"/>
                  <a:lumOff val="35000"/>
                </a:schemeClr>
              </a:solidFill>
              <a:latin typeface="Arial" charset="0"/>
              <a:ea typeface="Arial" charset="0"/>
              <a:cs typeface="Arial" charset="0"/>
            </a:endParaRPr>
          </a:p>
          <a:p>
            <a:pPr marL="457200" indent="-457200">
              <a:buFont typeface="+mj-lt"/>
              <a:buAutoNum type="arabicPeriod"/>
            </a:pPr>
            <a:r>
              <a:rPr lang="en-US" sz="2500" dirty="0">
                <a:solidFill>
                  <a:schemeClr val="tx1">
                    <a:lumMod val="65000"/>
                    <a:lumOff val="35000"/>
                  </a:schemeClr>
                </a:solidFill>
                <a:latin typeface="Arial" charset="0"/>
                <a:ea typeface="Arial" charset="0"/>
                <a:cs typeface="Arial" charset="0"/>
              </a:rPr>
              <a:t>Learning new concepts</a:t>
            </a:r>
          </a:p>
          <a:p>
            <a:pPr marL="457200" indent="-457200">
              <a:buFont typeface="+mj-lt"/>
              <a:buAutoNum type="arabicPeriod"/>
            </a:pPr>
            <a:endParaRPr lang="en-US" sz="2500" dirty="0">
              <a:solidFill>
                <a:schemeClr val="tx1">
                  <a:lumMod val="65000"/>
                  <a:lumOff val="35000"/>
                </a:schemeClr>
              </a:solidFill>
              <a:latin typeface="Arial" charset="0"/>
              <a:ea typeface="Arial" charset="0"/>
              <a:cs typeface="Arial" charset="0"/>
            </a:endParaRPr>
          </a:p>
          <a:p>
            <a:pPr marL="457200" indent="-457200">
              <a:buFont typeface="+mj-lt"/>
              <a:buAutoNum type="arabicPeriod"/>
            </a:pPr>
            <a:r>
              <a:rPr lang="en-US" sz="2500" dirty="0">
                <a:solidFill>
                  <a:schemeClr val="tx1">
                    <a:lumMod val="65000"/>
                    <a:lumOff val="35000"/>
                  </a:schemeClr>
                </a:solidFill>
                <a:latin typeface="Arial" charset="0"/>
                <a:ea typeface="Arial" charset="0"/>
                <a:cs typeface="Arial" charset="0"/>
              </a:rPr>
              <a:t>Guided live coding exercises</a:t>
            </a:r>
          </a:p>
          <a:p>
            <a:pPr marL="457200" indent="-457200">
              <a:buFont typeface="+mj-lt"/>
              <a:buAutoNum type="arabicPeriod"/>
            </a:pPr>
            <a:endParaRPr lang="en-US" sz="2500" dirty="0">
              <a:solidFill>
                <a:schemeClr val="tx1">
                  <a:lumMod val="65000"/>
                  <a:lumOff val="35000"/>
                </a:schemeClr>
              </a:solidFill>
              <a:latin typeface="Arial" charset="0"/>
              <a:ea typeface="Arial" charset="0"/>
              <a:cs typeface="Arial" charset="0"/>
            </a:endParaRPr>
          </a:p>
          <a:p>
            <a:pPr marL="457200" indent="-457200">
              <a:buFont typeface="+mj-lt"/>
              <a:buAutoNum type="arabicPeriod"/>
            </a:pPr>
            <a:r>
              <a:rPr lang="en-US" sz="2500" dirty="0">
                <a:solidFill>
                  <a:schemeClr val="tx1">
                    <a:lumMod val="65000"/>
                    <a:lumOff val="35000"/>
                  </a:schemeClr>
                </a:solidFill>
                <a:latin typeface="Arial" charset="0"/>
                <a:ea typeface="Arial" charset="0"/>
                <a:cs typeface="Arial" charset="0"/>
              </a:rPr>
              <a:t>Spend some time on your own</a:t>
            </a:r>
          </a:p>
          <a:p>
            <a:pPr marL="457200" indent="-457200">
              <a:buFont typeface="+mj-lt"/>
              <a:buAutoNum type="arabicPeriod"/>
            </a:pPr>
            <a:endParaRPr lang="en-US" sz="2500" dirty="0">
              <a:solidFill>
                <a:schemeClr val="tx1">
                  <a:lumMod val="65000"/>
                  <a:lumOff val="35000"/>
                </a:schemeClr>
              </a:solidFill>
              <a:latin typeface="Arial" charset="0"/>
              <a:ea typeface="Arial" charset="0"/>
              <a:cs typeface="Arial" charset="0"/>
            </a:endParaRPr>
          </a:p>
          <a:p>
            <a:pPr marL="457200" indent="-457200">
              <a:buFont typeface="+mj-lt"/>
              <a:buAutoNum type="arabicPeriod"/>
            </a:pPr>
            <a:r>
              <a:rPr lang="en-US" sz="2500" dirty="0">
                <a:solidFill>
                  <a:schemeClr val="tx1">
                    <a:lumMod val="65000"/>
                    <a:lumOff val="35000"/>
                  </a:schemeClr>
                </a:solidFill>
                <a:latin typeface="Arial" charset="0"/>
                <a:ea typeface="Arial" charset="0"/>
                <a:cs typeface="Arial" charset="0"/>
              </a:rPr>
              <a:t>15 minute break</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Tree>
    <p:extLst>
      <p:ext uri="{BB962C8B-B14F-4D97-AF65-F5344CB8AC3E}">
        <p14:creationId xmlns:p14="http://schemas.microsoft.com/office/powerpoint/2010/main" val="2431501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endParaRPr lang="en-US" sz="2800" b="1"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Show &amp; Tell at </a:t>
            </a:r>
            <a:r>
              <a:rPr lang="en-US" sz="2500" b="1" dirty="0">
                <a:solidFill>
                  <a:schemeClr val="tx1">
                    <a:lumMod val="65000"/>
                    <a:lumOff val="35000"/>
                  </a:schemeClr>
                </a:solidFill>
                <a:latin typeface="Arial" charset="0"/>
                <a:ea typeface="Arial" charset="0"/>
                <a:cs typeface="Arial" charset="0"/>
              </a:rPr>
              <a:t>4pm</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Brainstorming: put your ideas on sticky notes</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Pairing</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Clap!</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Food</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Music playlist requests for lesson 6</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Questions???</a:t>
            </a: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latin typeface="Arial" charset="0"/>
                <a:ea typeface="Arial" charset="0"/>
                <a:cs typeface="Arial" charset="0"/>
              </a:rPr>
              <a:t>Other Stuff…</a:t>
            </a:r>
          </a:p>
        </p:txBody>
      </p:sp>
    </p:spTree>
    <p:extLst>
      <p:ext uri="{BB962C8B-B14F-4D97-AF65-F5344CB8AC3E}">
        <p14:creationId xmlns:p14="http://schemas.microsoft.com/office/powerpoint/2010/main" val="653805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036594" y="2957513"/>
            <a:ext cx="5614988" cy="1246495"/>
          </a:xfrm>
          <a:prstGeom prst="rect">
            <a:avLst/>
          </a:prstGeom>
          <a:noFill/>
        </p:spPr>
        <p:txBody>
          <a:bodyPr wrap="square" rtlCol="0">
            <a:spAutoFit/>
          </a:bodyPr>
          <a:lstStyle/>
          <a:p>
            <a:r>
              <a:rPr lang="en-US" sz="7500" dirty="0">
                <a:latin typeface="Arial" charset="0"/>
                <a:ea typeface="Arial" charset="0"/>
                <a:cs typeface="Arial" charset="0"/>
              </a:rPr>
              <a:t>Lesson 1</a:t>
            </a:r>
          </a:p>
        </p:txBody>
      </p:sp>
      <p:sp>
        <p:nvSpPr>
          <p:cNvPr id="4" name="Прямоугольный треугольник 11"/>
          <p:cNvSpPr/>
          <p:nvPr/>
        </p:nvSpPr>
        <p:spPr>
          <a:xfrm>
            <a:off x="0" y="849168"/>
            <a:ext cx="9955708" cy="6026602"/>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 fmla="*/ 0 w 5380074"/>
              <a:gd name="connsiteY0" fmla="*/ 5697940 h 6858000"/>
              <a:gd name="connsiteX1" fmla="*/ 0 w 5380074"/>
              <a:gd name="connsiteY1" fmla="*/ 0 h 6858000"/>
              <a:gd name="connsiteX2" fmla="*/ 5380074 w 5380074"/>
              <a:gd name="connsiteY2" fmla="*/ 6858000 h 6858000"/>
              <a:gd name="connsiteX3" fmla="*/ 0 w 5380074"/>
              <a:gd name="connsiteY3" fmla="*/ 5697940 h 6858000"/>
              <a:gd name="connsiteX0" fmla="*/ 0 w 4902402"/>
              <a:gd name="connsiteY0" fmla="*/ 5697940 h 5725236"/>
              <a:gd name="connsiteX1" fmla="*/ 0 w 4902402"/>
              <a:gd name="connsiteY1" fmla="*/ 0 h 5725236"/>
              <a:gd name="connsiteX2" fmla="*/ 4902402 w 4902402"/>
              <a:gd name="connsiteY2" fmla="*/ 5725236 h 5725236"/>
              <a:gd name="connsiteX3" fmla="*/ 0 w 4902402"/>
              <a:gd name="connsiteY3" fmla="*/ 5697940 h 5725236"/>
              <a:gd name="connsiteX0" fmla="*/ 0 w 6458246"/>
              <a:gd name="connsiteY0" fmla="*/ 5697940 h 5711588"/>
              <a:gd name="connsiteX1" fmla="*/ 0 w 6458246"/>
              <a:gd name="connsiteY1" fmla="*/ 0 h 5711588"/>
              <a:gd name="connsiteX2" fmla="*/ 6458246 w 6458246"/>
              <a:gd name="connsiteY2" fmla="*/ 5711588 h 5711588"/>
              <a:gd name="connsiteX3" fmla="*/ 0 w 6458246"/>
              <a:gd name="connsiteY3" fmla="*/ 5697940 h 5711588"/>
            </a:gdLst>
            <a:ahLst/>
            <a:cxnLst>
              <a:cxn ang="0">
                <a:pos x="connsiteX0" y="connsiteY0"/>
              </a:cxn>
              <a:cxn ang="0">
                <a:pos x="connsiteX1" y="connsiteY1"/>
              </a:cxn>
              <a:cxn ang="0">
                <a:pos x="connsiteX2" y="connsiteY2"/>
              </a:cxn>
              <a:cxn ang="0">
                <a:pos x="connsiteX3" y="connsiteY3"/>
              </a:cxn>
            </a:cxnLst>
            <a:rect l="l" t="t" r="r" b="b"/>
            <a:pathLst>
              <a:path w="6458246" h="5711588">
                <a:moveTo>
                  <a:pt x="0" y="5697940"/>
                </a:moveTo>
                <a:lnTo>
                  <a:pt x="0" y="0"/>
                </a:lnTo>
                <a:lnTo>
                  <a:pt x="6458246" y="5711588"/>
                </a:lnTo>
                <a:lnTo>
                  <a:pt x="0" y="5697940"/>
                </a:lnTo>
                <a:close/>
              </a:path>
            </a:pathLst>
          </a:custGeom>
          <a:solidFill>
            <a:srgbClr val="EE0000">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 name="Параллелограмм 17"/>
          <p:cNvSpPr/>
          <p:nvPr/>
        </p:nvSpPr>
        <p:spPr>
          <a:xfrm>
            <a:off x="2680" y="-40020"/>
            <a:ext cx="8458200"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 fmla="*/ 5118 w 5385192"/>
              <a:gd name="connsiteY0" fmla="*/ 6844353 h 6858000"/>
              <a:gd name="connsiteX1" fmla="*/ 0 w 5385192"/>
              <a:gd name="connsiteY1" fmla="*/ 0 h 6858000"/>
              <a:gd name="connsiteX2" fmla="*/ 5385192 w 5385192"/>
              <a:gd name="connsiteY2" fmla="*/ 0 h 6858000"/>
              <a:gd name="connsiteX3" fmla="*/ 3670692 w 5385192"/>
              <a:gd name="connsiteY3" fmla="*/ 6858000 h 6858000"/>
              <a:gd name="connsiteX4" fmla="*/ 5118 w 5385192"/>
              <a:gd name="connsiteY4" fmla="*/ 6844353 h 6858000"/>
              <a:gd name="connsiteX0" fmla="*/ 5118 w 5385192"/>
              <a:gd name="connsiteY0" fmla="*/ 6844353 h 6871648"/>
              <a:gd name="connsiteX1" fmla="*/ 0 w 5385192"/>
              <a:gd name="connsiteY1" fmla="*/ 0 h 6871648"/>
              <a:gd name="connsiteX2" fmla="*/ 5385192 w 5385192"/>
              <a:gd name="connsiteY2" fmla="*/ 0 h 6871648"/>
              <a:gd name="connsiteX3" fmla="*/ 2633462 w 5385192"/>
              <a:gd name="connsiteY3" fmla="*/ 6871648 h 6871648"/>
              <a:gd name="connsiteX4" fmla="*/ 5118 w 5385192"/>
              <a:gd name="connsiteY4" fmla="*/ 6844353 h 6871648"/>
              <a:gd name="connsiteX0" fmla="*/ 0 w 5389599"/>
              <a:gd name="connsiteY0" fmla="*/ 6853878 h 6871648"/>
              <a:gd name="connsiteX1" fmla="*/ 4407 w 5389599"/>
              <a:gd name="connsiteY1" fmla="*/ 0 h 6871648"/>
              <a:gd name="connsiteX2" fmla="*/ 5389599 w 5389599"/>
              <a:gd name="connsiteY2" fmla="*/ 0 h 6871648"/>
              <a:gd name="connsiteX3" fmla="*/ 2637869 w 5389599"/>
              <a:gd name="connsiteY3" fmla="*/ 6871648 h 6871648"/>
              <a:gd name="connsiteX4" fmla="*/ 0 w 5389599"/>
              <a:gd name="connsiteY4" fmla="*/ 6853878 h 6871648"/>
              <a:gd name="connsiteX0" fmla="*/ 24168 w 5385192"/>
              <a:gd name="connsiteY0" fmla="*/ 6872928 h 6872928"/>
              <a:gd name="connsiteX1" fmla="*/ 0 w 5385192"/>
              <a:gd name="connsiteY1" fmla="*/ 0 h 6872928"/>
              <a:gd name="connsiteX2" fmla="*/ 5385192 w 5385192"/>
              <a:gd name="connsiteY2" fmla="*/ 0 h 6872928"/>
              <a:gd name="connsiteX3" fmla="*/ 2633462 w 5385192"/>
              <a:gd name="connsiteY3" fmla="*/ 6871648 h 6872928"/>
              <a:gd name="connsiteX4" fmla="*/ 24168 w 5385192"/>
              <a:gd name="connsiteY4" fmla="*/ 6872928 h 6872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5192" h="6872928">
                <a:moveTo>
                  <a:pt x="24168" y="6872928"/>
                </a:moveTo>
                <a:lnTo>
                  <a:pt x="0" y="0"/>
                </a:lnTo>
                <a:lnTo>
                  <a:pt x="5385192" y="0"/>
                </a:lnTo>
                <a:lnTo>
                  <a:pt x="2633462" y="6871648"/>
                </a:lnTo>
                <a:lnTo>
                  <a:pt x="24168" y="6872928"/>
                </a:lnTo>
                <a:close/>
              </a:path>
            </a:pathLst>
          </a:custGeom>
          <a:solidFill>
            <a:srgbClr val="EE000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dirty="0">
              <a:solidFill>
                <a:schemeClr val="bg2">
                  <a:lumMod val="25000"/>
                </a:schemeClr>
              </a:solidFill>
              <a:latin typeface="Arial" charset="0"/>
              <a:ea typeface="Arial" charset="0"/>
              <a:cs typeface="Arial" charset="0"/>
            </a:endParaRPr>
          </a:p>
        </p:txBody>
      </p:sp>
    </p:spTree>
    <p:extLst>
      <p:ext uri="{BB962C8B-B14F-4D97-AF65-F5344CB8AC3E}">
        <p14:creationId xmlns:p14="http://schemas.microsoft.com/office/powerpoint/2010/main" val="2390572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787690" y="1528011"/>
            <a:ext cx="10221205" cy="455257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80000"/>
              </a:lnSpc>
            </a:pPr>
            <a:r>
              <a:rPr lang="en-US" sz="2400" b="1" dirty="0">
                <a:solidFill>
                  <a:schemeClr val="tx1">
                    <a:lumMod val="65000"/>
                    <a:lumOff val="35000"/>
                  </a:schemeClr>
                </a:solidFill>
                <a:latin typeface="Arial" charset="0"/>
                <a:ea typeface="Arial" charset="0"/>
                <a:cs typeface="Arial" charset="0"/>
              </a:rPr>
              <a:t>In this lesson we will:</a:t>
            </a:r>
          </a:p>
          <a:p>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Learn what a computer and microcontroller is</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Learn what programming is</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Talk about how we will program the micro:bit</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Cover some basic safety</a:t>
            </a:r>
          </a:p>
          <a:p>
            <a:pPr marL="457200" indent="-4572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457200" indent="-457200">
              <a:buFont typeface="Arial" panose="020B0604020202020204" pitchFamily="34" charset="0"/>
              <a:buChar char="•"/>
            </a:pPr>
            <a:r>
              <a:rPr lang="en-US" sz="2500" dirty="0">
                <a:solidFill>
                  <a:schemeClr val="tx1">
                    <a:lumMod val="65000"/>
                    <a:lumOff val="35000"/>
                  </a:schemeClr>
                </a:solidFill>
                <a:latin typeface="Arial" charset="0"/>
                <a:ea typeface="Arial" charset="0"/>
                <a:cs typeface="Arial" charset="0"/>
              </a:rPr>
              <a:t>Play with our micro:bit microcontrollers!</a:t>
            </a:r>
          </a:p>
          <a:p>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pPr marL="342900" indent="-342900">
              <a:buFont typeface="Arial" panose="020B0604020202020204" pitchFamily="34" charset="0"/>
              <a:buChar char="•"/>
            </a:pPr>
            <a:endParaRPr lang="en-US" sz="2500" dirty="0">
              <a:solidFill>
                <a:schemeClr val="tx1">
                  <a:lumMod val="65000"/>
                  <a:lumOff val="35000"/>
                </a:schemeClr>
              </a:solidFill>
              <a:latin typeface="Arial" charset="0"/>
              <a:ea typeface="Arial" charset="0"/>
              <a:cs typeface="Arial" charset="0"/>
            </a:endParaRPr>
          </a:p>
          <a:p>
            <a:endParaRPr lang="en-US" sz="1600" dirty="0">
              <a:solidFill>
                <a:schemeClr val="tx1">
                  <a:lumMod val="65000"/>
                  <a:lumOff val="35000"/>
                </a:schemeClr>
              </a:solidFill>
              <a:latin typeface="Arial" charset="0"/>
              <a:ea typeface="Arial" charset="0"/>
              <a:cs typeface="Arial" charset="0"/>
            </a:endParaRPr>
          </a:p>
          <a:p>
            <a:endParaRPr lang="en-US" sz="2500" dirty="0">
              <a:solidFill>
                <a:schemeClr val="tx1">
                  <a:lumMod val="65000"/>
                  <a:lumOff val="35000"/>
                </a:schemeClr>
              </a:solidFill>
              <a:latin typeface="Arial" charset="0"/>
              <a:ea typeface="Arial" charset="0"/>
              <a:cs typeface="Arial" charset="0"/>
            </a:endParaRPr>
          </a:p>
        </p:txBody>
      </p:sp>
      <p:sp>
        <p:nvSpPr>
          <p:cNvPr id="30" name="TextBox 29"/>
          <p:cNvSpPr txBox="1"/>
          <p:nvPr/>
        </p:nvSpPr>
        <p:spPr>
          <a:xfrm>
            <a:off x="714375" y="271460"/>
            <a:ext cx="10210299" cy="707886"/>
          </a:xfrm>
          <a:prstGeom prst="rect">
            <a:avLst/>
          </a:prstGeom>
          <a:noFill/>
        </p:spPr>
        <p:txBody>
          <a:bodyPr wrap="square" rtlCol="0">
            <a:spAutoFit/>
          </a:bodyPr>
          <a:lstStyle/>
          <a:p>
            <a:r>
              <a:rPr lang="en-US" sz="4000" dirty="0">
                <a:solidFill>
                  <a:schemeClr val="tx1">
                    <a:lumMod val="65000"/>
                    <a:lumOff val="35000"/>
                  </a:schemeClr>
                </a:solidFill>
                <a:latin typeface="Arial" charset="0"/>
                <a:ea typeface="Arial" charset="0"/>
                <a:cs typeface="Arial" charset="0"/>
              </a:rPr>
              <a:t>Intro to microcontrollers and your micro:bit</a:t>
            </a:r>
          </a:p>
        </p:txBody>
      </p:sp>
    </p:spTree>
    <p:extLst>
      <p:ext uri="{BB962C8B-B14F-4D97-AF65-F5344CB8AC3E}">
        <p14:creationId xmlns:p14="http://schemas.microsoft.com/office/powerpoint/2010/main" val="19929055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A3FD1-F0E8-604A-9440-0511B20419B8}"/>
              </a:ext>
            </a:extLst>
          </p:cNvPr>
          <p:cNvSpPr>
            <a:spLocks noGrp="1"/>
          </p:cNvSpPr>
          <p:nvPr>
            <p:ph type="title"/>
          </p:nvPr>
        </p:nvSpPr>
        <p:spPr>
          <a:xfrm>
            <a:off x="838200" y="365125"/>
            <a:ext cx="10515600" cy="1325563"/>
          </a:xfrm>
        </p:spPr>
        <p:txBody>
          <a:bodyPr/>
          <a:lstStyle/>
          <a:p>
            <a:r>
              <a:rPr lang="en-US" dirty="0"/>
              <a:t>What is a computer?</a:t>
            </a:r>
          </a:p>
        </p:txBody>
      </p:sp>
      <p:pic>
        <p:nvPicPr>
          <p:cNvPr id="9" name="Picture 8">
            <a:extLst>
              <a:ext uri="{FF2B5EF4-FFF2-40B4-BE49-F238E27FC236}">
                <a16:creationId xmlns:a16="http://schemas.microsoft.com/office/drawing/2014/main" id="{1BA68A66-E305-F342-AB2E-CFF2943CE42B}"/>
              </a:ext>
            </a:extLst>
          </p:cNvPr>
          <p:cNvPicPr>
            <a:picLocks noChangeAspect="1"/>
          </p:cNvPicPr>
          <p:nvPr/>
        </p:nvPicPr>
        <p:blipFill rotWithShape="1">
          <a:blip r:embed="rId3">
            <a:extLst/>
          </a:blip>
          <a:srcRect l="16534" t="9395" r="62290" b="77710"/>
          <a:stretch/>
        </p:blipFill>
        <p:spPr>
          <a:xfrm>
            <a:off x="1034142" y="2991865"/>
            <a:ext cx="2408299" cy="1246651"/>
          </a:xfrm>
          <a:prstGeom prst="rect">
            <a:avLst/>
          </a:prstGeom>
          <a:ln>
            <a:noFill/>
          </a:ln>
          <a:effectLst>
            <a:softEdge rad="112500"/>
          </a:effectLst>
        </p:spPr>
      </p:pic>
      <p:pic>
        <p:nvPicPr>
          <p:cNvPr id="12" name="Picture 11">
            <a:extLst>
              <a:ext uri="{FF2B5EF4-FFF2-40B4-BE49-F238E27FC236}">
                <a16:creationId xmlns:a16="http://schemas.microsoft.com/office/drawing/2014/main" id="{908DC295-A2AE-E547-8C94-5B2F374F1898}"/>
              </a:ext>
            </a:extLst>
          </p:cNvPr>
          <p:cNvPicPr>
            <a:picLocks noChangeAspect="1"/>
          </p:cNvPicPr>
          <p:nvPr/>
        </p:nvPicPr>
        <p:blipFill rotWithShape="1">
          <a:blip r:embed="rId3">
            <a:extLst/>
          </a:blip>
          <a:srcRect l="64119" t="8772" r="14706" b="77367"/>
          <a:stretch/>
        </p:blipFill>
        <p:spPr>
          <a:xfrm>
            <a:off x="8771172" y="2927706"/>
            <a:ext cx="2408299" cy="1340043"/>
          </a:xfrm>
          <a:prstGeom prst="rect">
            <a:avLst/>
          </a:prstGeom>
          <a:ln>
            <a:noFill/>
          </a:ln>
          <a:effectLst>
            <a:softEdge rad="112500"/>
          </a:effectLst>
        </p:spPr>
      </p:pic>
      <p:pic>
        <p:nvPicPr>
          <p:cNvPr id="14" name="Picture 13">
            <a:extLst>
              <a:ext uri="{FF2B5EF4-FFF2-40B4-BE49-F238E27FC236}">
                <a16:creationId xmlns:a16="http://schemas.microsoft.com/office/drawing/2014/main" id="{8DD6BC75-D1F8-5C41-A2E4-C55B0B09AE1B}"/>
              </a:ext>
            </a:extLst>
          </p:cNvPr>
          <p:cNvPicPr>
            <a:picLocks noChangeAspect="1"/>
          </p:cNvPicPr>
          <p:nvPr/>
        </p:nvPicPr>
        <p:blipFill rotWithShape="1">
          <a:blip r:embed="rId3">
            <a:extLst/>
          </a:blip>
          <a:srcRect l="41948" t="65893" r="36877" b="20246"/>
          <a:stretch/>
        </p:blipFill>
        <p:spPr>
          <a:xfrm>
            <a:off x="4830530" y="2964954"/>
            <a:ext cx="2408299" cy="1340043"/>
          </a:xfrm>
          <a:prstGeom prst="rect">
            <a:avLst/>
          </a:prstGeom>
          <a:ln>
            <a:noFill/>
          </a:ln>
          <a:effectLst>
            <a:softEdge rad="112500"/>
          </a:effectLst>
        </p:spPr>
      </p:pic>
      <p:cxnSp>
        <p:nvCxnSpPr>
          <p:cNvPr id="5" name="Straight Connector 4">
            <a:extLst>
              <a:ext uri="{FF2B5EF4-FFF2-40B4-BE49-F238E27FC236}">
                <a16:creationId xmlns:a16="http://schemas.microsoft.com/office/drawing/2014/main" id="{CEDB5679-D206-F54D-8592-192744C22B1F}"/>
              </a:ext>
            </a:extLst>
          </p:cNvPr>
          <p:cNvCxnSpPr/>
          <p:nvPr/>
        </p:nvCxnSpPr>
        <p:spPr>
          <a:xfrm>
            <a:off x="3442441" y="3597727"/>
            <a:ext cx="1096902" cy="0"/>
          </a:xfrm>
          <a:prstGeom prst="line">
            <a:avLst/>
          </a:prstGeom>
          <a:ln w="1016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FF69651-2F91-0843-A24F-75014B5FC2C2}"/>
              </a:ext>
            </a:extLst>
          </p:cNvPr>
          <p:cNvCxnSpPr/>
          <p:nvPr/>
        </p:nvCxnSpPr>
        <p:spPr>
          <a:xfrm>
            <a:off x="7530030" y="3597728"/>
            <a:ext cx="1096902" cy="0"/>
          </a:xfrm>
          <a:prstGeom prst="line">
            <a:avLst/>
          </a:prstGeom>
          <a:ln w="1016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790069"/>
      </p:ext>
    </p:extLst>
  </p:cSld>
  <p:clrMapOvr>
    <a:masterClrMapping/>
  </p:clrMapOvr>
</p:sld>
</file>

<file path=ppt/theme/theme1.xml><?xml version="1.0" encoding="utf-8"?>
<a:theme xmlns:a="http://schemas.openxmlformats.org/drawingml/2006/main" name="Специальное оформление">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16295</TotalTime>
  <Words>1245</Words>
  <Application>Microsoft Macintosh PowerPoint</Application>
  <PresentationFormat>Widescreen</PresentationFormat>
  <Paragraphs>328</Paragraphs>
  <Slides>37</Slides>
  <Notes>30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37</vt:i4>
      </vt:variant>
    </vt:vector>
  </HeadingPairs>
  <TitlesOfParts>
    <vt:vector size="44" baseType="lpstr">
      <vt:lpstr>Arial</vt:lpstr>
      <vt:lpstr>Calibri</vt:lpstr>
      <vt:lpstr>Helvetica Neue</vt:lpstr>
      <vt:lpstr>Myriad Pro</vt:lpstr>
      <vt:lpstr>Nixie</vt:lpstr>
      <vt:lpstr>Специальное оформление</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a computer?</vt:lpstr>
      <vt:lpstr>What is a computer?</vt:lpstr>
      <vt:lpstr>What is a microcontroller?</vt:lpstr>
      <vt:lpstr>What is a microcontroller?</vt:lpstr>
      <vt:lpstr>Can you find the…                               ?</vt:lpstr>
      <vt:lpstr>What is programming?</vt:lpstr>
      <vt:lpstr>What is a programming language?</vt:lpstr>
      <vt:lpstr>How will we be programming?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diakov.net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RePack by Diakov</dc:creator>
  <cp:lastModifiedBy>Gasper, Keith</cp:lastModifiedBy>
  <cp:revision>1044</cp:revision>
  <cp:lastPrinted>2019-05-01T18:00:25Z</cp:lastPrinted>
  <dcterms:created xsi:type="dcterms:W3CDTF">2016-05-17T07:43:39Z</dcterms:created>
  <dcterms:modified xsi:type="dcterms:W3CDTF">2019-05-02T18:27:20Z</dcterms:modified>
</cp:coreProperties>
</file>

<file path=docProps/thumbnail.jpeg>
</file>